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2.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ink/ink130.xml" ContentType="application/inkml+xml"/>
  <Override PartName="/ppt/ink/ink131.xml" ContentType="application/inkml+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ink/ink1.xml" ContentType="application/inkml+xml"/>
  <Override PartName="/ppt/ink/ink27.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288" r:id="rId2"/>
    <p:sldId id="296" r:id="rId3"/>
    <p:sldId id="297" r:id="rId4"/>
    <p:sldId id="298" r:id="rId5"/>
    <p:sldId id="287" r:id="rId6"/>
    <p:sldId id="290" r:id="rId7"/>
    <p:sldId id="294" r:id="rId8"/>
    <p:sldId id="295" r:id="rId9"/>
    <p:sldId id="286" r:id="rId10"/>
    <p:sldId id="281" r:id="rId11"/>
    <p:sldId id="305" r:id="rId12"/>
    <p:sldId id="306" r:id="rId13"/>
    <p:sldId id="291" r:id="rId14"/>
    <p:sldId id="301" r:id="rId15"/>
    <p:sldId id="302" r:id="rId16"/>
    <p:sldId id="303" r:id="rId17"/>
    <p:sldId id="304" r:id="rId18"/>
    <p:sldId id="293" r:id="rId19"/>
    <p:sldId id="280" r:id="rId20"/>
    <p:sldId id="299" r:id="rId21"/>
    <p:sldId id="284" r:id="rId22"/>
    <p:sldId id="300" r:id="rId2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umann  Matthias" initials="BM" lastIdx="4" clrIdx="0">
    <p:extLst>
      <p:ext uri="{19B8F6BF-5375-455C-9EA6-DF929625EA0E}">
        <p15:presenceInfo xmlns:p15="http://schemas.microsoft.com/office/powerpoint/2012/main" userId="Baumann  Matthia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A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6" autoAdjust="0"/>
    <p:restoredTop sz="75915" autoAdjust="0"/>
  </p:normalViewPr>
  <p:slideViewPr>
    <p:cSldViewPr snapToGrid="0" showGuides="1">
      <p:cViewPr varScale="1">
        <p:scale>
          <a:sx n="66" d="100"/>
          <a:sy n="66" d="100"/>
        </p:scale>
        <p:origin x="1330" y="62"/>
      </p:cViewPr>
      <p:guideLst>
        <p:guide orient="horz" pos="2160"/>
        <p:guide pos="3840"/>
      </p:guideLst>
    </p:cSldViewPr>
  </p:slideViewPr>
  <p:notesTextViewPr>
    <p:cViewPr>
      <p:scale>
        <a:sx n="1" d="1"/>
        <a:sy n="1" d="1"/>
      </p:scale>
      <p:origin x="0" y="-168"/>
    </p:cViewPr>
  </p:notesTextViewPr>
  <p:notesViewPr>
    <p:cSldViewPr snapToGrid="0" showGuides="1">
      <p:cViewPr varScale="1">
        <p:scale>
          <a:sx n="111" d="100"/>
          <a:sy n="111" d="100"/>
        </p:scale>
        <p:origin x="4746" y="4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Arbeitsblat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Arbeitsblat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PM10 predictions</a:t>
            </a:r>
            <a:endParaRPr lang="de-CH"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Sheet1!$D$1</c:f>
              <c:strCache>
                <c:ptCount val="1"/>
                <c:pt idx="0">
                  <c:v>Live.PM10</c:v>
                </c:pt>
              </c:strCache>
            </c:strRef>
          </c:tx>
          <c:spPr>
            <a:ln w="28575" cap="rnd">
              <a:solidFill>
                <a:schemeClr val="accent1"/>
              </a:solidFill>
              <a:round/>
            </a:ln>
            <a:effectLst/>
          </c:spPr>
          <c:marker>
            <c:symbol val="none"/>
          </c:marker>
          <c:cat>
            <c:strRef>
              <c:f>Sheet1!$A$2:$A$117</c:f>
              <c:strCache>
                <c:ptCount val="116"/>
                <c:pt idx="0">
                  <c:v>2021-05-26 14:00:00+00:00</c:v>
                </c:pt>
                <c:pt idx="1">
                  <c:v>2021-05-26 15:00:00+00:00</c:v>
                </c:pt>
                <c:pt idx="2">
                  <c:v>2021-05-26 16:00:00+00:00</c:v>
                </c:pt>
                <c:pt idx="3">
                  <c:v>2021-05-26 17:00:00+00:00</c:v>
                </c:pt>
                <c:pt idx="4">
                  <c:v>2021-05-26 18:00:00+00:00</c:v>
                </c:pt>
                <c:pt idx="5">
                  <c:v>2021-05-26 19:00:00+00:00</c:v>
                </c:pt>
                <c:pt idx="6">
                  <c:v>2021-05-26 20:00:00+00:00</c:v>
                </c:pt>
                <c:pt idx="7">
                  <c:v>2021-05-26 21:00:00+00:00</c:v>
                </c:pt>
                <c:pt idx="8">
                  <c:v>2021-05-26 22:00:00+00:00</c:v>
                </c:pt>
                <c:pt idx="9">
                  <c:v>2021-05-26 23:00:00+00:00</c:v>
                </c:pt>
                <c:pt idx="10">
                  <c:v>2021-05-27 00:00:00+00:00</c:v>
                </c:pt>
                <c:pt idx="11">
                  <c:v>2021-05-27 01:00:00+00:00</c:v>
                </c:pt>
                <c:pt idx="12">
                  <c:v>2021-05-27 02:00:00+00:00</c:v>
                </c:pt>
                <c:pt idx="13">
                  <c:v>2021-05-27 03:00:00+00:00</c:v>
                </c:pt>
                <c:pt idx="14">
                  <c:v>2021-05-27 04:00:00+00:00</c:v>
                </c:pt>
                <c:pt idx="15">
                  <c:v>2021-05-27 05:00:00+00:00</c:v>
                </c:pt>
                <c:pt idx="16">
                  <c:v>2021-05-27 06:00:00+00:00</c:v>
                </c:pt>
                <c:pt idx="17">
                  <c:v>2021-05-27 07:00:00+00:00</c:v>
                </c:pt>
                <c:pt idx="18">
                  <c:v>2021-05-27 08:00:00+00:00</c:v>
                </c:pt>
                <c:pt idx="19">
                  <c:v>2021-05-27 09:00:00+00:00</c:v>
                </c:pt>
                <c:pt idx="20">
                  <c:v>2021-05-27 10:00:00+00:00</c:v>
                </c:pt>
                <c:pt idx="21">
                  <c:v>2021-05-27 11:00:00+00:00</c:v>
                </c:pt>
                <c:pt idx="22">
                  <c:v>2021-05-27 12:00:00+00:00</c:v>
                </c:pt>
                <c:pt idx="23">
                  <c:v>2021-05-27 13:00:00+00:00</c:v>
                </c:pt>
                <c:pt idx="24">
                  <c:v>2021-05-27 14:00:00+00:00</c:v>
                </c:pt>
                <c:pt idx="25">
                  <c:v>2021-05-27 15:00:00+00:00</c:v>
                </c:pt>
                <c:pt idx="26">
                  <c:v>2021-05-27 16:00:00+00:00</c:v>
                </c:pt>
                <c:pt idx="27">
                  <c:v>2021-05-27 17:00:00+00:00</c:v>
                </c:pt>
                <c:pt idx="28">
                  <c:v>2021-05-27 18:00:00+00:00</c:v>
                </c:pt>
                <c:pt idx="29">
                  <c:v>2021-05-27 19:00:00+00:00</c:v>
                </c:pt>
                <c:pt idx="30">
                  <c:v>2021-05-27 20:00:00+00:00</c:v>
                </c:pt>
                <c:pt idx="31">
                  <c:v>2021-05-27 21:00:00+00:00</c:v>
                </c:pt>
                <c:pt idx="32">
                  <c:v>2021-05-27 22:00:00+00:00</c:v>
                </c:pt>
                <c:pt idx="33">
                  <c:v>2021-05-27 23:00:00+00:00</c:v>
                </c:pt>
                <c:pt idx="34">
                  <c:v>2021-05-28 00:00:00+00:00</c:v>
                </c:pt>
                <c:pt idx="35">
                  <c:v>2021-05-28 01:00:00+00:00</c:v>
                </c:pt>
                <c:pt idx="36">
                  <c:v>2021-05-28 02:00:00+00:00</c:v>
                </c:pt>
                <c:pt idx="37">
                  <c:v>2021-05-28 03:00:00+00:00</c:v>
                </c:pt>
                <c:pt idx="38">
                  <c:v>2021-05-28 04:00:00+00:00</c:v>
                </c:pt>
                <c:pt idx="39">
                  <c:v>2021-05-28 05:00:00+00:00</c:v>
                </c:pt>
                <c:pt idx="40">
                  <c:v>2021-05-28 06:00:00+00:00</c:v>
                </c:pt>
                <c:pt idx="41">
                  <c:v>2021-05-28 07:00:00+00:00</c:v>
                </c:pt>
                <c:pt idx="42">
                  <c:v>2021-05-28 08:00:00+00:00</c:v>
                </c:pt>
                <c:pt idx="43">
                  <c:v>2021-05-28 09:00:00+00:00</c:v>
                </c:pt>
                <c:pt idx="44">
                  <c:v>2021-05-28 10:00:00+00:00</c:v>
                </c:pt>
                <c:pt idx="45">
                  <c:v>2021-05-28 11:00:00+00:00</c:v>
                </c:pt>
                <c:pt idx="46">
                  <c:v>2021-05-28 12:00:00+00:00</c:v>
                </c:pt>
                <c:pt idx="47">
                  <c:v>2021-05-28 13:00:00+00:00</c:v>
                </c:pt>
                <c:pt idx="48">
                  <c:v>2021-05-28 14:00:00+00:00</c:v>
                </c:pt>
                <c:pt idx="49">
                  <c:v>2021-05-28 15:00:00+00:00</c:v>
                </c:pt>
                <c:pt idx="50">
                  <c:v>2021-05-28 16:00:00+00:00</c:v>
                </c:pt>
                <c:pt idx="51">
                  <c:v>2021-05-28 17:00:00+00:00</c:v>
                </c:pt>
                <c:pt idx="52">
                  <c:v>2021-05-28 18:00:00+00:00</c:v>
                </c:pt>
                <c:pt idx="53">
                  <c:v>2021-05-28 19:00:00+00:00</c:v>
                </c:pt>
                <c:pt idx="54">
                  <c:v>2021-05-28 20:00:00+00:00</c:v>
                </c:pt>
                <c:pt idx="55">
                  <c:v>2021-05-28 21:00:00+00:00</c:v>
                </c:pt>
                <c:pt idx="56">
                  <c:v>2021-05-28 22:00:00+00:00</c:v>
                </c:pt>
                <c:pt idx="57">
                  <c:v>2021-05-28 23:00:00+00:00</c:v>
                </c:pt>
                <c:pt idx="58">
                  <c:v>2021-05-29 00:00:00+00:00</c:v>
                </c:pt>
                <c:pt idx="59">
                  <c:v>2021-05-29 01:00:00+00:00</c:v>
                </c:pt>
                <c:pt idx="60">
                  <c:v>2021-05-29 02:00:00+00:00</c:v>
                </c:pt>
                <c:pt idx="61">
                  <c:v>2021-05-29 03:00:00+00:00</c:v>
                </c:pt>
                <c:pt idx="62">
                  <c:v>2021-05-29 04:00:00+00:00</c:v>
                </c:pt>
                <c:pt idx="63">
                  <c:v>2021-05-29 05:00:00+00:00</c:v>
                </c:pt>
                <c:pt idx="64">
                  <c:v>2021-05-29 06:00:00+00:00</c:v>
                </c:pt>
                <c:pt idx="65">
                  <c:v>2021-05-29 07:00:00+00:00</c:v>
                </c:pt>
                <c:pt idx="66">
                  <c:v>2021-05-29 08:00:00+00:00</c:v>
                </c:pt>
                <c:pt idx="67">
                  <c:v>2021-05-29 09:00:00+00:00</c:v>
                </c:pt>
                <c:pt idx="68">
                  <c:v>2021-05-29 10:00:00+00:00</c:v>
                </c:pt>
                <c:pt idx="69">
                  <c:v>2021-05-29 11:00:00+00:00</c:v>
                </c:pt>
                <c:pt idx="70">
                  <c:v>2021-05-29 12:00:00+00:00</c:v>
                </c:pt>
                <c:pt idx="71">
                  <c:v>2021-05-29 13:00:00+00:00</c:v>
                </c:pt>
                <c:pt idx="72">
                  <c:v>2021-05-29 14:00:00+00:00</c:v>
                </c:pt>
                <c:pt idx="73">
                  <c:v>2021-05-29 15:00:00+00:00</c:v>
                </c:pt>
                <c:pt idx="74">
                  <c:v>2021-05-29 16:00:00+00:00</c:v>
                </c:pt>
                <c:pt idx="75">
                  <c:v>2021-05-29 17:00:00+00:00</c:v>
                </c:pt>
                <c:pt idx="76">
                  <c:v>2021-05-29 18:00:00+00:00</c:v>
                </c:pt>
                <c:pt idx="77">
                  <c:v>2021-05-29 19:00:00+00:00</c:v>
                </c:pt>
                <c:pt idx="78">
                  <c:v>2021-05-29 20:00:00+00:00</c:v>
                </c:pt>
                <c:pt idx="79">
                  <c:v>2021-05-29 21:00:00+00:00</c:v>
                </c:pt>
                <c:pt idx="80">
                  <c:v>2021-05-29 22:00:00+00:00</c:v>
                </c:pt>
                <c:pt idx="81">
                  <c:v>2021-05-29 23:00:00+00:00</c:v>
                </c:pt>
                <c:pt idx="82">
                  <c:v>2021-05-30 00:00:00+00:00</c:v>
                </c:pt>
                <c:pt idx="83">
                  <c:v>2021-05-30 01:00:00+00:00</c:v>
                </c:pt>
                <c:pt idx="84">
                  <c:v>2021-05-30 02:00:00+00:00</c:v>
                </c:pt>
                <c:pt idx="85">
                  <c:v>2021-05-30 03:00:00+00:00</c:v>
                </c:pt>
                <c:pt idx="86">
                  <c:v>2021-05-30 04:00:00+00:00</c:v>
                </c:pt>
                <c:pt idx="87">
                  <c:v>2021-05-30 05:00:00+00:00</c:v>
                </c:pt>
                <c:pt idx="88">
                  <c:v>2021-05-30 06:00:00+00:00</c:v>
                </c:pt>
                <c:pt idx="89">
                  <c:v>2021-05-30 07:00:00+00:00</c:v>
                </c:pt>
                <c:pt idx="90">
                  <c:v>2021-05-30 08:00:00+00:00</c:v>
                </c:pt>
                <c:pt idx="91">
                  <c:v>2021-05-30 09:00:00+00:00</c:v>
                </c:pt>
                <c:pt idx="92">
                  <c:v>2021-05-30 10:00:00+00:00</c:v>
                </c:pt>
                <c:pt idx="93">
                  <c:v>2021-05-30 11:00:00+00:00</c:v>
                </c:pt>
                <c:pt idx="94">
                  <c:v>2021-05-30 12:00:00+00:00</c:v>
                </c:pt>
                <c:pt idx="95">
                  <c:v>2021-05-30 13:00:00+00:00</c:v>
                </c:pt>
                <c:pt idx="96">
                  <c:v>2021-05-30 14:00:00+00:00</c:v>
                </c:pt>
                <c:pt idx="97">
                  <c:v>2021-05-30 15:00:00+00:00</c:v>
                </c:pt>
                <c:pt idx="98">
                  <c:v>2021-05-30 16:00:00+00:00</c:v>
                </c:pt>
                <c:pt idx="99">
                  <c:v>2021-05-30 17:00:00+00:00</c:v>
                </c:pt>
                <c:pt idx="100">
                  <c:v>2021-05-30 18:00:00+00:00</c:v>
                </c:pt>
                <c:pt idx="101">
                  <c:v>2021-05-30 19:00:00+00:00</c:v>
                </c:pt>
                <c:pt idx="102">
                  <c:v>2021-05-30 20:00:00+00:00</c:v>
                </c:pt>
                <c:pt idx="103">
                  <c:v>2021-05-30 21:00:00+00:00</c:v>
                </c:pt>
                <c:pt idx="104">
                  <c:v>2021-05-30 22:00:00+00:00</c:v>
                </c:pt>
                <c:pt idx="105">
                  <c:v>2021-05-30 23:00:00+00:00</c:v>
                </c:pt>
                <c:pt idx="106">
                  <c:v>2021-05-31 00:00:00+00:00</c:v>
                </c:pt>
                <c:pt idx="107">
                  <c:v>2021-05-31 01:00:00+00:00</c:v>
                </c:pt>
                <c:pt idx="108">
                  <c:v>2021-05-31 02:00:00+00:00</c:v>
                </c:pt>
                <c:pt idx="109">
                  <c:v>2021-05-31 03:00:00+00:00</c:v>
                </c:pt>
                <c:pt idx="110">
                  <c:v>2021-05-31 04:00:00+00:00</c:v>
                </c:pt>
                <c:pt idx="111">
                  <c:v>2021-05-31 05:00:00+00:00</c:v>
                </c:pt>
                <c:pt idx="112">
                  <c:v>2021-05-31 06:00:00+00:00</c:v>
                </c:pt>
                <c:pt idx="113">
                  <c:v>2021-05-31 07:00:00+00:00</c:v>
                </c:pt>
                <c:pt idx="114">
                  <c:v>2021-05-31 08:00:00+00:00</c:v>
                </c:pt>
                <c:pt idx="115">
                  <c:v>2021-05-31 08:59:00+00:00</c:v>
                </c:pt>
              </c:strCache>
            </c:strRef>
          </c:cat>
          <c:val>
            <c:numRef>
              <c:f>Sheet1!$D$2:$D$117</c:f>
              <c:numCache>
                <c:formatCode>General</c:formatCode>
                <c:ptCount val="116"/>
                <c:pt idx="0">
                  <c:v>5.2459772029921501</c:v>
                </c:pt>
                <c:pt idx="1">
                  <c:v>5.0948635736632699</c:v>
                </c:pt>
                <c:pt idx="2">
                  <c:v>4.98684982950713</c:v>
                </c:pt>
                <c:pt idx="3">
                  <c:v>5.1349969026034703</c:v>
                </c:pt>
                <c:pt idx="4">
                  <c:v>5.3593214394140203</c:v>
                </c:pt>
                <c:pt idx="5">
                  <c:v>5.3586600283075798</c:v>
                </c:pt>
                <c:pt idx="6">
                  <c:v>5.1233464720685298</c:v>
                </c:pt>
                <c:pt idx="7">
                  <c:v>4.96813143021273</c:v>
                </c:pt>
                <c:pt idx="8">
                  <c:v>4.9989177742366104</c:v>
                </c:pt>
                <c:pt idx="9">
                  <c:v>5.1171775206238301</c:v>
                </c:pt>
                <c:pt idx="10">
                  <c:v>5.2181331201398597</c:v>
                </c:pt>
                <c:pt idx="11">
                  <c:v>5.1215710443058997</c:v>
                </c:pt>
                <c:pt idx="12">
                  <c:v>5.1246138018857001</c:v>
                </c:pt>
                <c:pt idx="13">
                  <c:v>5.03218515899946</c:v>
                </c:pt>
                <c:pt idx="14">
                  <c:v>5.0281722955286003</c:v>
                </c:pt>
                <c:pt idx="15">
                  <c:v>5.0100421406624802</c:v>
                </c:pt>
                <c:pt idx="16">
                  <c:v>4.9259041025675598</c:v>
                </c:pt>
                <c:pt idx="17">
                  <c:v>4.6163857437488502</c:v>
                </c:pt>
                <c:pt idx="18">
                  <c:v>4.5240336487887296</c:v>
                </c:pt>
                <c:pt idx="19">
                  <c:v>4.6094668164084496</c:v>
                </c:pt>
                <c:pt idx="20">
                  <c:v>4.5437778113282903</c:v>
                </c:pt>
                <c:pt idx="21">
                  <c:v>4.7104111096353298</c:v>
                </c:pt>
                <c:pt idx="22">
                  <c:v>4.7301280399307304</c:v>
                </c:pt>
                <c:pt idx="23">
                  <c:v>4.52938033588606</c:v>
                </c:pt>
                <c:pt idx="24">
                  <c:v>4.1404429263667097</c:v>
                </c:pt>
                <c:pt idx="25">
                  <c:v>3.7610073418623502</c:v>
                </c:pt>
                <c:pt idx="26">
                  <c:v>3.5979517567962001</c:v>
                </c:pt>
                <c:pt idx="27">
                  <c:v>3.5239649141920202</c:v>
                </c:pt>
                <c:pt idx="28">
                  <c:v>3.7790466837480299</c:v>
                </c:pt>
                <c:pt idx="29">
                  <c:v>3.9853108741195</c:v>
                </c:pt>
                <c:pt idx="30">
                  <c:v>4.0909466415069797</c:v>
                </c:pt>
                <c:pt idx="31">
                  <c:v>4.1856993155251896</c:v>
                </c:pt>
                <c:pt idx="32">
                  <c:v>4.2068101781309899</c:v>
                </c:pt>
                <c:pt idx="33">
                  <c:v>4.4246318908958999</c:v>
                </c:pt>
                <c:pt idx="34">
                  <c:v>4.3476000186640604</c:v>
                </c:pt>
                <c:pt idx="35">
                  <c:v>4.4283834557548998</c:v>
                </c:pt>
                <c:pt idx="36">
                  <c:v>4.2471205966239802</c:v>
                </c:pt>
                <c:pt idx="37">
                  <c:v>4.4492468103849303</c:v>
                </c:pt>
                <c:pt idx="38">
                  <c:v>4.4302127540458702</c:v>
                </c:pt>
                <c:pt idx="39">
                  <c:v>4.9179799478217401</c:v>
                </c:pt>
                <c:pt idx="40">
                  <c:v>4.8832226497562798</c:v>
                </c:pt>
                <c:pt idx="41">
                  <c:v>5.0399547700060703</c:v>
                </c:pt>
                <c:pt idx="42">
                  <c:v>4.8391958211338304</c:v>
                </c:pt>
                <c:pt idx="43">
                  <c:v>4.7349995789858799</c:v>
                </c:pt>
                <c:pt idx="44">
                  <c:v>4.2552608353687997</c:v>
                </c:pt>
                <c:pt idx="45">
                  <c:v>3.9995037824396902</c:v>
                </c:pt>
                <c:pt idx="46">
                  <c:v>3.76509073440974</c:v>
                </c:pt>
                <c:pt idx="47">
                  <c:v>3.6640161825731301</c:v>
                </c:pt>
                <c:pt idx="48">
                  <c:v>3.6738494174322902</c:v>
                </c:pt>
                <c:pt idx="49">
                  <c:v>3.69616649352111</c:v>
                </c:pt>
                <c:pt idx="50">
                  <c:v>3.63003270973809</c:v>
                </c:pt>
                <c:pt idx="51">
                  <c:v>3.5538672901884598</c:v>
                </c:pt>
                <c:pt idx="52">
                  <c:v>3.6030528443146701</c:v>
                </c:pt>
                <c:pt idx="53">
                  <c:v>4.1308102059589498</c:v>
                </c:pt>
                <c:pt idx="54">
                  <c:v>5.0763642171933601</c:v>
                </c:pt>
                <c:pt idx="55">
                  <c:v>6.2201835617808001</c:v>
                </c:pt>
                <c:pt idx="56">
                  <c:v>7.2757501541303302</c:v>
                </c:pt>
                <c:pt idx="57">
                  <c:v>7.7870982351607596</c:v>
                </c:pt>
                <c:pt idx="58">
                  <c:v>7.6569750198861799</c:v>
                </c:pt>
                <c:pt idx="59">
                  <c:v>7.49831052845368</c:v>
                </c:pt>
                <c:pt idx="60">
                  <c:v>7.8416566672203096</c:v>
                </c:pt>
                <c:pt idx="61">
                  <c:v>8.0902251448381008</c:v>
                </c:pt>
                <c:pt idx="62">
                  <c:v>8.4577679714606102</c:v>
                </c:pt>
                <c:pt idx="63">
                  <c:v>8.4371702751349993</c:v>
                </c:pt>
                <c:pt idx="64">
                  <c:v>8.6593829878996704</c:v>
                </c:pt>
                <c:pt idx="65">
                  <c:v>8.7808888286277398</c:v>
                </c:pt>
                <c:pt idx="66">
                  <c:v>9.1138306163029306</c:v>
                </c:pt>
                <c:pt idx="67">
                  <c:v>9.0654890421915102</c:v>
                </c:pt>
                <c:pt idx="68">
                  <c:v>8.2761458550506202</c:v>
                </c:pt>
                <c:pt idx="69">
                  <c:v>7.0522420367371499</c:v>
                </c:pt>
                <c:pt idx="70">
                  <c:v>5.7669485954662703</c:v>
                </c:pt>
                <c:pt idx="71">
                  <c:v>5.1458322568735797</c:v>
                </c:pt>
                <c:pt idx="72">
                  <c:v>4.6136497879877698</c:v>
                </c:pt>
                <c:pt idx="73">
                  <c:v>4.5742658177328304</c:v>
                </c:pt>
                <c:pt idx="74">
                  <c:v>4.43334990661908</c:v>
                </c:pt>
                <c:pt idx="75">
                  <c:v>4.34314934691057</c:v>
                </c:pt>
                <c:pt idx="76">
                  <c:v>4.2952941144022203</c:v>
                </c:pt>
                <c:pt idx="77">
                  <c:v>4.5887337748469097</c:v>
                </c:pt>
                <c:pt idx="78">
                  <c:v>4.6938308861307201</c:v>
                </c:pt>
                <c:pt idx="79">
                  <c:v>5.30263600468008</c:v>
                </c:pt>
                <c:pt idx="80">
                  <c:v>5.7494416461723601</c:v>
                </c:pt>
                <c:pt idx="81">
                  <c:v>6.0675759112891097</c:v>
                </c:pt>
                <c:pt idx="82">
                  <c:v>6.0027300109866504</c:v>
                </c:pt>
                <c:pt idx="83">
                  <c:v>5.84719789761981</c:v>
                </c:pt>
                <c:pt idx="84">
                  <c:v>5.7206726352475403</c:v>
                </c:pt>
                <c:pt idx="85">
                  <c:v>5.7071276990649</c:v>
                </c:pt>
                <c:pt idx="86">
                  <c:v>6.0692379895404596</c:v>
                </c:pt>
                <c:pt idx="87">
                  <c:v>5.8102084379967502</c:v>
                </c:pt>
                <c:pt idx="88">
                  <c:v>5.5005989860179998</c:v>
                </c:pt>
                <c:pt idx="89">
                  <c:v>4.8548135455618997</c:v>
                </c:pt>
                <c:pt idx="90">
                  <c:v>4.7700640443369702</c:v>
                </c:pt>
                <c:pt idx="91">
                  <c:v>4.7793392411068201</c:v>
                </c:pt>
                <c:pt idx="92">
                  <c:v>5.0432956260234896</c:v>
                </c:pt>
                <c:pt idx="93">
                  <c:v>5.1341777034948901</c:v>
                </c:pt>
                <c:pt idx="94">
                  <c:v>4.9898791359921297</c:v>
                </c:pt>
                <c:pt idx="95">
                  <c:v>4.7047420050772297</c:v>
                </c:pt>
                <c:pt idx="96">
                  <c:v>4.4956876140938098</c:v>
                </c:pt>
                <c:pt idx="97">
                  <c:v>4.67502545338772</c:v>
                </c:pt>
                <c:pt idx="98">
                  <c:v>4.9838490984704702</c:v>
                </c:pt>
                <c:pt idx="99">
                  <c:v>5.5930431733659098</c:v>
                </c:pt>
                <c:pt idx="100">
                  <c:v>6.0596736265637903</c:v>
                </c:pt>
                <c:pt idx="101">
                  <c:v>6.2830588067307698</c:v>
                </c:pt>
                <c:pt idx="102">
                  <c:v>6.1148148365354</c:v>
                </c:pt>
                <c:pt idx="103">
                  <c:v>5.9183395420277698</c:v>
                </c:pt>
                <c:pt idx="104">
                  <c:v>5.9144006825392896</c:v>
                </c:pt>
                <c:pt idx="105">
                  <c:v>5.9142540935462398</c:v>
                </c:pt>
                <c:pt idx="106">
                  <c:v>6.4165274484205597</c:v>
                </c:pt>
                <c:pt idx="107">
                  <c:v>6.5880546046878603</c:v>
                </c:pt>
                <c:pt idx="108">
                  <c:v>6.9137606034644703</c:v>
                </c:pt>
                <c:pt idx="109">
                  <c:v>6.9203226648885101</c:v>
                </c:pt>
                <c:pt idx="110">
                  <c:v>7.4315717624099902</c:v>
                </c:pt>
                <c:pt idx="111">
                  <c:v>7.53014523354598</c:v>
                </c:pt>
                <c:pt idx="112">
                  <c:v>7.6813597187903797</c:v>
                </c:pt>
                <c:pt idx="113">
                  <c:v>7.4050060968948399</c:v>
                </c:pt>
                <c:pt idx="114">
                  <c:v>6.9929671898460901</c:v>
                </c:pt>
                <c:pt idx="115">
                  <c:v>6.5417029896030696</c:v>
                </c:pt>
              </c:numCache>
            </c:numRef>
          </c:val>
          <c:smooth val="0"/>
          <c:extLst>
            <c:ext xmlns:c16="http://schemas.microsoft.com/office/drawing/2014/chart" uri="{C3380CC4-5D6E-409C-BE32-E72D297353CC}">
              <c16:uniqueId val="{00000000-2C50-49F9-AC2C-3FB414AE9E31}"/>
            </c:ext>
          </c:extLst>
        </c:ser>
        <c:ser>
          <c:idx val="1"/>
          <c:order val="1"/>
          <c:tx>
            <c:strRef>
              <c:f>Sheet1!$E$1</c:f>
              <c:strCache>
                <c:ptCount val="1"/>
                <c:pt idx="0">
                  <c:v>Arima.PM10</c:v>
                </c:pt>
              </c:strCache>
            </c:strRef>
          </c:tx>
          <c:spPr>
            <a:ln w="28575" cap="rnd">
              <a:solidFill>
                <a:schemeClr val="accent2"/>
              </a:solidFill>
              <a:round/>
            </a:ln>
            <a:effectLst/>
          </c:spPr>
          <c:marker>
            <c:symbol val="none"/>
          </c:marker>
          <c:cat>
            <c:strRef>
              <c:f>Sheet1!$A$2:$A$117</c:f>
              <c:strCache>
                <c:ptCount val="116"/>
                <c:pt idx="0">
                  <c:v>2021-05-26 14:00:00+00:00</c:v>
                </c:pt>
                <c:pt idx="1">
                  <c:v>2021-05-26 15:00:00+00:00</c:v>
                </c:pt>
                <c:pt idx="2">
                  <c:v>2021-05-26 16:00:00+00:00</c:v>
                </c:pt>
                <c:pt idx="3">
                  <c:v>2021-05-26 17:00:00+00:00</c:v>
                </c:pt>
                <c:pt idx="4">
                  <c:v>2021-05-26 18:00:00+00:00</c:v>
                </c:pt>
                <c:pt idx="5">
                  <c:v>2021-05-26 19:00:00+00:00</c:v>
                </c:pt>
                <c:pt idx="6">
                  <c:v>2021-05-26 20:00:00+00:00</c:v>
                </c:pt>
                <c:pt idx="7">
                  <c:v>2021-05-26 21:00:00+00:00</c:v>
                </c:pt>
                <c:pt idx="8">
                  <c:v>2021-05-26 22:00:00+00:00</c:v>
                </c:pt>
                <c:pt idx="9">
                  <c:v>2021-05-26 23:00:00+00:00</c:v>
                </c:pt>
                <c:pt idx="10">
                  <c:v>2021-05-27 00:00:00+00:00</c:v>
                </c:pt>
                <c:pt idx="11">
                  <c:v>2021-05-27 01:00:00+00:00</c:v>
                </c:pt>
                <c:pt idx="12">
                  <c:v>2021-05-27 02:00:00+00:00</c:v>
                </c:pt>
                <c:pt idx="13">
                  <c:v>2021-05-27 03:00:00+00:00</c:v>
                </c:pt>
                <c:pt idx="14">
                  <c:v>2021-05-27 04:00:00+00:00</c:v>
                </c:pt>
                <c:pt idx="15">
                  <c:v>2021-05-27 05:00:00+00:00</c:v>
                </c:pt>
                <c:pt idx="16">
                  <c:v>2021-05-27 06:00:00+00:00</c:v>
                </c:pt>
                <c:pt idx="17">
                  <c:v>2021-05-27 07:00:00+00:00</c:v>
                </c:pt>
                <c:pt idx="18">
                  <c:v>2021-05-27 08:00:00+00:00</c:v>
                </c:pt>
                <c:pt idx="19">
                  <c:v>2021-05-27 09:00:00+00:00</c:v>
                </c:pt>
                <c:pt idx="20">
                  <c:v>2021-05-27 10:00:00+00:00</c:v>
                </c:pt>
                <c:pt idx="21">
                  <c:v>2021-05-27 11:00:00+00:00</c:v>
                </c:pt>
                <c:pt idx="22">
                  <c:v>2021-05-27 12:00:00+00:00</c:v>
                </c:pt>
                <c:pt idx="23">
                  <c:v>2021-05-27 13:00:00+00:00</c:v>
                </c:pt>
                <c:pt idx="24">
                  <c:v>2021-05-27 14:00:00+00:00</c:v>
                </c:pt>
                <c:pt idx="25">
                  <c:v>2021-05-27 15:00:00+00:00</c:v>
                </c:pt>
                <c:pt idx="26">
                  <c:v>2021-05-27 16:00:00+00:00</c:v>
                </c:pt>
                <c:pt idx="27">
                  <c:v>2021-05-27 17:00:00+00:00</c:v>
                </c:pt>
                <c:pt idx="28">
                  <c:v>2021-05-27 18:00:00+00:00</c:v>
                </c:pt>
                <c:pt idx="29">
                  <c:v>2021-05-27 19:00:00+00:00</c:v>
                </c:pt>
                <c:pt idx="30">
                  <c:v>2021-05-27 20:00:00+00:00</c:v>
                </c:pt>
                <c:pt idx="31">
                  <c:v>2021-05-27 21:00:00+00:00</c:v>
                </c:pt>
                <c:pt idx="32">
                  <c:v>2021-05-27 22:00:00+00:00</c:v>
                </c:pt>
                <c:pt idx="33">
                  <c:v>2021-05-27 23:00:00+00:00</c:v>
                </c:pt>
                <c:pt idx="34">
                  <c:v>2021-05-28 00:00:00+00:00</c:v>
                </c:pt>
                <c:pt idx="35">
                  <c:v>2021-05-28 01:00:00+00:00</c:v>
                </c:pt>
                <c:pt idx="36">
                  <c:v>2021-05-28 02:00:00+00:00</c:v>
                </c:pt>
                <c:pt idx="37">
                  <c:v>2021-05-28 03:00:00+00:00</c:v>
                </c:pt>
                <c:pt idx="38">
                  <c:v>2021-05-28 04:00:00+00:00</c:v>
                </c:pt>
                <c:pt idx="39">
                  <c:v>2021-05-28 05:00:00+00:00</c:v>
                </c:pt>
                <c:pt idx="40">
                  <c:v>2021-05-28 06:00:00+00:00</c:v>
                </c:pt>
                <c:pt idx="41">
                  <c:v>2021-05-28 07:00:00+00:00</c:v>
                </c:pt>
                <c:pt idx="42">
                  <c:v>2021-05-28 08:00:00+00:00</c:v>
                </c:pt>
                <c:pt idx="43">
                  <c:v>2021-05-28 09:00:00+00:00</c:v>
                </c:pt>
                <c:pt idx="44">
                  <c:v>2021-05-28 10:00:00+00:00</c:v>
                </c:pt>
                <c:pt idx="45">
                  <c:v>2021-05-28 11:00:00+00:00</c:v>
                </c:pt>
                <c:pt idx="46">
                  <c:v>2021-05-28 12:00:00+00:00</c:v>
                </c:pt>
                <c:pt idx="47">
                  <c:v>2021-05-28 13:00:00+00:00</c:v>
                </c:pt>
                <c:pt idx="48">
                  <c:v>2021-05-28 14:00:00+00:00</c:v>
                </c:pt>
                <c:pt idx="49">
                  <c:v>2021-05-28 15:00:00+00:00</c:v>
                </c:pt>
                <c:pt idx="50">
                  <c:v>2021-05-28 16:00:00+00:00</c:v>
                </c:pt>
                <c:pt idx="51">
                  <c:v>2021-05-28 17:00:00+00:00</c:v>
                </c:pt>
                <c:pt idx="52">
                  <c:v>2021-05-28 18:00:00+00:00</c:v>
                </c:pt>
                <c:pt idx="53">
                  <c:v>2021-05-28 19:00:00+00:00</c:v>
                </c:pt>
                <c:pt idx="54">
                  <c:v>2021-05-28 20:00:00+00:00</c:v>
                </c:pt>
                <c:pt idx="55">
                  <c:v>2021-05-28 21:00:00+00:00</c:v>
                </c:pt>
                <c:pt idx="56">
                  <c:v>2021-05-28 22:00:00+00:00</c:v>
                </c:pt>
                <c:pt idx="57">
                  <c:v>2021-05-28 23:00:00+00:00</c:v>
                </c:pt>
                <c:pt idx="58">
                  <c:v>2021-05-29 00:00:00+00:00</c:v>
                </c:pt>
                <c:pt idx="59">
                  <c:v>2021-05-29 01:00:00+00:00</c:v>
                </c:pt>
                <c:pt idx="60">
                  <c:v>2021-05-29 02:00:00+00:00</c:v>
                </c:pt>
                <c:pt idx="61">
                  <c:v>2021-05-29 03:00:00+00:00</c:v>
                </c:pt>
                <c:pt idx="62">
                  <c:v>2021-05-29 04:00:00+00:00</c:v>
                </c:pt>
                <c:pt idx="63">
                  <c:v>2021-05-29 05:00:00+00:00</c:v>
                </c:pt>
                <c:pt idx="64">
                  <c:v>2021-05-29 06:00:00+00:00</c:v>
                </c:pt>
                <c:pt idx="65">
                  <c:v>2021-05-29 07:00:00+00:00</c:v>
                </c:pt>
                <c:pt idx="66">
                  <c:v>2021-05-29 08:00:00+00:00</c:v>
                </c:pt>
                <c:pt idx="67">
                  <c:v>2021-05-29 09:00:00+00:00</c:v>
                </c:pt>
                <c:pt idx="68">
                  <c:v>2021-05-29 10:00:00+00:00</c:v>
                </c:pt>
                <c:pt idx="69">
                  <c:v>2021-05-29 11:00:00+00:00</c:v>
                </c:pt>
                <c:pt idx="70">
                  <c:v>2021-05-29 12:00:00+00:00</c:v>
                </c:pt>
                <c:pt idx="71">
                  <c:v>2021-05-29 13:00:00+00:00</c:v>
                </c:pt>
                <c:pt idx="72">
                  <c:v>2021-05-29 14:00:00+00:00</c:v>
                </c:pt>
                <c:pt idx="73">
                  <c:v>2021-05-29 15:00:00+00:00</c:v>
                </c:pt>
                <c:pt idx="74">
                  <c:v>2021-05-29 16:00:00+00:00</c:v>
                </c:pt>
                <c:pt idx="75">
                  <c:v>2021-05-29 17:00:00+00:00</c:v>
                </c:pt>
                <c:pt idx="76">
                  <c:v>2021-05-29 18:00:00+00:00</c:v>
                </c:pt>
                <c:pt idx="77">
                  <c:v>2021-05-29 19:00:00+00:00</c:v>
                </c:pt>
                <c:pt idx="78">
                  <c:v>2021-05-29 20:00:00+00:00</c:v>
                </c:pt>
                <c:pt idx="79">
                  <c:v>2021-05-29 21:00:00+00:00</c:v>
                </c:pt>
                <c:pt idx="80">
                  <c:v>2021-05-29 22:00:00+00:00</c:v>
                </c:pt>
                <c:pt idx="81">
                  <c:v>2021-05-29 23:00:00+00:00</c:v>
                </c:pt>
                <c:pt idx="82">
                  <c:v>2021-05-30 00:00:00+00:00</c:v>
                </c:pt>
                <c:pt idx="83">
                  <c:v>2021-05-30 01:00:00+00:00</c:v>
                </c:pt>
                <c:pt idx="84">
                  <c:v>2021-05-30 02:00:00+00:00</c:v>
                </c:pt>
                <c:pt idx="85">
                  <c:v>2021-05-30 03:00:00+00:00</c:v>
                </c:pt>
                <c:pt idx="86">
                  <c:v>2021-05-30 04:00:00+00:00</c:v>
                </c:pt>
                <c:pt idx="87">
                  <c:v>2021-05-30 05:00:00+00:00</c:v>
                </c:pt>
                <c:pt idx="88">
                  <c:v>2021-05-30 06:00:00+00:00</c:v>
                </c:pt>
                <c:pt idx="89">
                  <c:v>2021-05-30 07:00:00+00:00</c:v>
                </c:pt>
                <c:pt idx="90">
                  <c:v>2021-05-30 08:00:00+00:00</c:v>
                </c:pt>
                <c:pt idx="91">
                  <c:v>2021-05-30 09:00:00+00:00</c:v>
                </c:pt>
                <c:pt idx="92">
                  <c:v>2021-05-30 10:00:00+00:00</c:v>
                </c:pt>
                <c:pt idx="93">
                  <c:v>2021-05-30 11:00:00+00:00</c:v>
                </c:pt>
                <c:pt idx="94">
                  <c:v>2021-05-30 12:00:00+00:00</c:v>
                </c:pt>
                <c:pt idx="95">
                  <c:v>2021-05-30 13:00:00+00:00</c:v>
                </c:pt>
                <c:pt idx="96">
                  <c:v>2021-05-30 14:00:00+00:00</c:v>
                </c:pt>
                <c:pt idx="97">
                  <c:v>2021-05-30 15:00:00+00:00</c:v>
                </c:pt>
                <c:pt idx="98">
                  <c:v>2021-05-30 16:00:00+00:00</c:v>
                </c:pt>
                <c:pt idx="99">
                  <c:v>2021-05-30 17:00:00+00:00</c:v>
                </c:pt>
                <c:pt idx="100">
                  <c:v>2021-05-30 18:00:00+00:00</c:v>
                </c:pt>
                <c:pt idx="101">
                  <c:v>2021-05-30 19:00:00+00:00</c:v>
                </c:pt>
                <c:pt idx="102">
                  <c:v>2021-05-30 20:00:00+00:00</c:v>
                </c:pt>
                <c:pt idx="103">
                  <c:v>2021-05-30 21:00:00+00:00</c:v>
                </c:pt>
                <c:pt idx="104">
                  <c:v>2021-05-30 22:00:00+00:00</c:v>
                </c:pt>
                <c:pt idx="105">
                  <c:v>2021-05-30 23:00:00+00:00</c:v>
                </c:pt>
                <c:pt idx="106">
                  <c:v>2021-05-31 00:00:00+00:00</c:v>
                </c:pt>
                <c:pt idx="107">
                  <c:v>2021-05-31 01:00:00+00:00</c:v>
                </c:pt>
                <c:pt idx="108">
                  <c:v>2021-05-31 02:00:00+00:00</c:v>
                </c:pt>
                <c:pt idx="109">
                  <c:v>2021-05-31 03:00:00+00:00</c:v>
                </c:pt>
                <c:pt idx="110">
                  <c:v>2021-05-31 04:00:00+00:00</c:v>
                </c:pt>
                <c:pt idx="111">
                  <c:v>2021-05-31 05:00:00+00:00</c:v>
                </c:pt>
                <c:pt idx="112">
                  <c:v>2021-05-31 06:00:00+00:00</c:v>
                </c:pt>
                <c:pt idx="113">
                  <c:v>2021-05-31 07:00:00+00:00</c:v>
                </c:pt>
                <c:pt idx="114">
                  <c:v>2021-05-31 08:00:00+00:00</c:v>
                </c:pt>
                <c:pt idx="115">
                  <c:v>2021-05-31 08:59:00+00:00</c:v>
                </c:pt>
              </c:strCache>
            </c:strRef>
          </c:cat>
          <c:val>
            <c:numRef>
              <c:f>Sheet1!$E$2:$E$117</c:f>
              <c:numCache>
                <c:formatCode>General</c:formatCode>
                <c:ptCount val="116"/>
                <c:pt idx="0">
                  <c:v>5.2178951226033297</c:v>
                </c:pt>
                <c:pt idx="1">
                  <c:v>5.1763410057918398</c:v>
                </c:pt>
                <c:pt idx="2">
                  <c:v>5.1373866556397996</c:v>
                </c:pt>
                <c:pt idx="3">
                  <c:v>5.09298748904075</c:v>
                </c:pt>
                <c:pt idx="4">
                  <c:v>5.0531112389968902</c:v>
                </c:pt>
                <c:pt idx="5">
                  <c:v>5.0294178103062501</c:v>
                </c:pt>
                <c:pt idx="6">
                  <c:v>5.0348091435641296</c:v>
                </c:pt>
                <c:pt idx="7">
                  <c:v>5.0743574680663199</c:v>
                </c:pt>
                <c:pt idx="8">
                  <c:v>5.1126220393693398</c:v>
                </c:pt>
                <c:pt idx="9">
                  <c:v>5.1335880169555601</c:v>
                </c:pt>
                <c:pt idx="10">
                  <c:v>5.1026783989589104</c:v>
                </c:pt>
                <c:pt idx="11">
                  <c:v>5.0496766433681</c:v>
                </c:pt>
                <c:pt idx="12">
                  <c:v>4.9791623047289999</c:v>
                </c:pt>
                <c:pt idx="13">
                  <c:v>4.9520902784062004</c:v>
                </c:pt>
                <c:pt idx="14">
                  <c:v>4.9244260101912198</c:v>
                </c:pt>
                <c:pt idx="15">
                  <c:v>4.9168554043226402</c:v>
                </c:pt>
                <c:pt idx="16">
                  <c:v>4.89603156967818</c:v>
                </c:pt>
                <c:pt idx="17">
                  <c:v>4.8843651391501401</c:v>
                </c:pt>
                <c:pt idx="18">
                  <c:v>4.8622711482731402</c:v>
                </c:pt>
                <c:pt idx="19">
                  <c:v>4.8574653005284896</c:v>
                </c:pt>
                <c:pt idx="20">
                  <c:v>4.8428433052594002</c:v>
                </c:pt>
                <c:pt idx="21">
                  <c:v>4.8160825130053997</c:v>
                </c:pt>
                <c:pt idx="22">
                  <c:v>4.8014205515096</c:v>
                </c:pt>
                <c:pt idx="23">
                  <c:v>4.80380829957973</c:v>
                </c:pt>
                <c:pt idx="24">
                  <c:v>4.8426286657654396</c:v>
                </c:pt>
                <c:pt idx="25">
                  <c:v>4.8806050918557897</c:v>
                </c:pt>
                <c:pt idx="26">
                  <c:v>4.9127246631368102</c:v>
                </c:pt>
                <c:pt idx="27">
                  <c:v>4.8915002420646898</c:v>
                </c:pt>
                <c:pt idx="28">
                  <c:v>4.8396976343286502</c:v>
                </c:pt>
                <c:pt idx="29">
                  <c:v>4.7598008990021903</c:v>
                </c:pt>
                <c:pt idx="30">
                  <c:v>4.6950384977756796</c:v>
                </c:pt>
                <c:pt idx="31">
                  <c:v>4.6346769170469502</c:v>
                </c:pt>
                <c:pt idx="32">
                  <c:v>4.5834946950737603</c:v>
                </c:pt>
                <c:pt idx="33">
                  <c:v>4.5306173684252302</c:v>
                </c:pt>
                <c:pt idx="34">
                  <c:v>4.4731563588330001</c:v>
                </c:pt>
                <c:pt idx="35">
                  <c:v>4.4146306771144497</c:v>
                </c:pt>
                <c:pt idx="36">
                  <c:v>4.3581784093239202</c:v>
                </c:pt>
                <c:pt idx="37">
                  <c:v>4.3208438734897303</c:v>
                </c:pt>
                <c:pt idx="38">
                  <c:v>4.3216584023613596</c:v>
                </c:pt>
                <c:pt idx="39">
                  <c:v>4.3747399805863996</c:v>
                </c:pt>
                <c:pt idx="40">
                  <c:v>4.4670878263711904</c:v>
                </c:pt>
                <c:pt idx="41">
                  <c:v>4.5804410543170997</c:v>
                </c:pt>
                <c:pt idx="42">
                  <c:v>4.6950680033066998</c:v>
                </c:pt>
                <c:pt idx="43">
                  <c:v>4.7931302488654097</c:v>
                </c:pt>
                <c:pt idx="44">
                  <c:v>4.8837623418336804</c:v>
                </c:pt>
                <c:pt idx="45">
                  <c:v>4.9936968324109703</c:v>
                </c:pt>
                <c:pt idx="46">
                  <c:v>5.09583811101521</c:v>
                </c:pt>
                <c:pt idx="47">
                  <c:v>5.18744988720736</c:v>
                </c:pt>
                <c:pt idx="48">
                  <c:v>5.2523881805075501</c:v>
                </c:pt>
                <c:pt idx="49">
                  <c:v>5.2777415753280401</c:v>
                </c:pt>
                <c:pt idx="50">
                  <c:v>5.2713979504188799</c:v>
                </c:pt>
                <c:pt idx="51">
                  <c:v>5.2261344007256296</c:v>
                </c:pt>
                <c:pt idx="52">
                  <c:v>5.1530198144503299</c:v>
                </c:pt>
                <c:pt idx="53">
                  <c:v>5.0434838105470003</c:v>
                </c:pt>
                <c:pt idx="54">
                  <c:v>4.9503233031021301</c:v>
                </c:pt>
                <c:pt idx="55">
                  <c:v>4.8722664452632998</c:v>
                </c:pt>
                <c:pt idx="56">
                  <c:v>4.8368001813770896</c:v>
                </c:pt>
                <c:pt idx="57">
                  <c:v>4.8249745429373103</c:v>
                </c:pt>
                <c:pt idx="58">
                  <c:v>4.8200446918959896</c:v>
                </c:pt>
                <c:pt idx="59">
                  <c:v>4.8049416955134401</c:v>
                </c:pt>
                <c:pt idx="60">
                  <c:v>4.7886593668186297</c:v>
                </c:pt>
                <c:pt idx="61">
                  <c:v>4.7717077398973604</c:v>
                </c:pt>
                <c:pt idx="62">
                  <c:v>4.7618064711984598</c:v>
                </c:pt>
                <c:pt idx="63">
                  <c:v>4.7636764897967803</c:v>
                </c:pt>
                <c:pt idx="64">
                  <c:v>4.7830512801287703</c:v>
                </c:pt>
                <c:pt idx="65">
                  <c:v>4.8230047324824996</c:v>
                </c:pt>
                <c:pt idx="66">
                  <c:v>4.8845246673622196</c:v>
                </c:pt>
                <c:pt idx="67">
                  <c:v>4.9457068546214202</c:v>
                </c:pt>
                <c:pt idx="68">
                  <c:v>5.0169699760427404</c:v>
                </c:pt>
                <c:pt idx="69">
                  <c:v>5.0623175379279202</c:v>
                </c:pt>
                <c:pt idx="70">
                  <c:v>5.1070696688251402</c:v>
                </c:pt>
                <c:pt idx="71">
                  <c:v>5.1330708751926597</c:v>
                </c:pt>
                <c:pt idx="72">
                  <c:v>5.1752486078306799</c:v>
                </c:pt>
                <c:pt idx="73">
                  <c:v>5.1820897370171997</c:v>
                </c:pt>
                <c:pt idx="74">
                  <c:v>5.1877826098099602</c:v>
                </c:pt>
                <c:pt idx="75">
                  <c:v>5.1374320880742204</c:v>
                </c:pt>
                <c:pt idx="76">
                  <c:v>5.0575196490107004</c:v>
                </c:pt>
                <c:pt idx="77">
                  <c:v>4.9406366908816901</c:v>
                </c:pt>
                <c:pt idx="78">
                  <c:v>4.8385173180022898</c:v>
                </c:pt>
                <c:pt idx="79">
                  <c:v>4.7413371827708799</c:v>
                </c:pt>
                <c:pt idx="80">
                  <c:v>4.6914796206592699</c:v>
                </c:pt>
                <c:pt idx="81">
                  <c:v>4.6442915585034701</c:v>
                </c:pt>
                <c:pt idx="82">
                  <c:v>4.6065227163992697</c:v>
                </c:pt>
                <c:pt idx="83">
                  <c:v>4.5558154373895698</c:v>
                </c:pt>
                <c:pt idx="84">
                  <c:v>4.5122174611178201</c:v>
                </c:pt>
                <c:pt idx="85">
                  <c:v>4.4687083022853002</c:v>
                </c:pt>
                <c:pt idx="86">
                  <c:v>4.46545488433099</c:v>
                </c:pt>
                <c:pt idx="87">
                  <c:v>4.4917891617215897</c:v>
                </c:pt>
                <c:pt idx="88">
                  <c:v>4.5505163006225899</c:v>
                </c:pt>
                <c:pt idx="89">
                  <c:v>4.6274974334580499</c:v>
                </c:pt>
                <c:pt idx="90">
                  <c:v>4.7152788978135298</c:v>
                </c:pt>
                <c:pt idx="91">
                  <c:v>4.7959605084625796</c:v>
                </c:pt>
                <c:pt idx="92">
                  <c:v>4.8777880487564502</c:v>
                </c:pt>
                <c:pt idx="93">
                  <c:v>4.9516910008466803</c:v>
                </c:pt>
                <c:pt idx="94">
                  <c:v>5.01827150890563</c:v>
                </c:pt>
                <c:pt idx="95">
                  <c:v>5.0743300281245203</c:v>
                </c:pt>
                <c:pt idx="96">
                  <c:v>5.1213372697450703</c:v>
                </c:pt>
                <c:pt idx="97">
                  <c:v>5.1328146960897998</c:v>
                </c:pt>
                <c:pt idx="98">
                  <c:v>5.1139272093828101</c:v>
                </c:pt>
                <c:pt idx="99">
                  <c:v>5.0418572586343204</c:v>
                </c:pt>
                <c:pt idx="100">
                  <c:v>4.9405173224002299</c:v>
                </c:pt>
                <c:pt idx="101">
                  <c:v>4.8247161480209799</c:v>
                </c:pt>
                <c:pt idx="102">
                  <c:v>4.7329562560475003</c:v>
                </c:pt>
                <c:pt idx="103">
                  <c:v>4.64668890078649</c:v>
                </c:pt>
                <c:pt idx="104">
                  <c:v>4.5941925408907904</c:v>
                </c:pt>
                <c:pt idx="105">
                  <c:v>4.5342558905450803</c:v>
                </c:pt>
                <c:pt idx="106">
                  <c:v>4.4853630192500598</c:v>
                </c:pt>
                <c:pt idx="107">
                  <c:v>4.42606581043706</c:v>
                </c:pt>
                <c:pt idx="108">
                  <c:v>4.40376377688301</c:v>
                </c:pt>
                <c:pt idx="109">
                  <c:v>4.3669411961812399</c:v>
                </c:pt>
                <c:pt idx="110">
                  <c:v>4.3715599236666796</c:v>
                </c:pt>
                <c:pt idx="111">
                  <c:v>4.37686572933496</c:v>
                </c:pt>
                <c:pt idx="112">
                  <c:v>4.4160589285886402</c:v>
                </c:pt>
                <c:pt idx="113">
                  <c:v>4.4763342618977102</c:v>
                </c:pt>
                <c:pt idx="114">
                  <c:v>4.55928690249692</c:v>
                </c:pt>
                <c:pt idx="115">
                  <c:v>4.63229003208727</c:v>
                </c:pt>
              </c:numCache>
            </c:numRef>
          </c:val>
          <c:smooth val="0"/>
          <c:extLst>
            <c:ext xmlns:c16="http://schemas.microsoft.com/office/drawing/2014/chart" uri="{C3380CC4-5D6E-409C-BE32-E72D297353CC}">
              <c16:uniqueId val="{00000001-2C50-49F9-AC2C-3FB414AE9E31}"/>
            </c:ext>
          </c:extLst>
        </c:ser>
        <c:ser>
          <c:idx val="2"/>
          <c:order val="2"/>
          <c:tx>
            <c:strRef>
              <c:f>Sheet1!$F$1</c:f>
              <c:strCache>
                <c:ptCount val="1"/>
                <c:pt idx="0">
                  <c:v>AutoArima.PM10</c:v>
                </c:pt>
              </c:strCache>
            </c:strRef>
          </c:tx>
          <c:spPr>
            <a:ln w="28575" cap="rnd">
              <a:solidFill>
                <a:schemeClr val="accent3"/>
              </a:solidFill>
              <a:round/>
            </a:ln>
            <a:effectLst/>
          </c:spPr>
          <c:marker>
            <c:symbol val="none"/>
          </c:marker>
          <c:cat>
            <c:strRef>
              <c:f>Sheet1!$A$2:$A$117</c:f>
              <c:strCache>
                <c:ptCount val="116"/>
                <c:pt idx="0">
                  <c:v>2021-05-26 14:00:00+00:00</c:v>
                </c:pt>
                <c:pt idx="1">
                  <c:v>2021-05-26 15:00:00+00:00</c:v>
                </c:pt>
                <c:pt idx="2">
                  <c:v>2021-05-26 16:00:00+00:00</c:v>
                </c:pt>
                <c:pt idx="3">
                  <c:v>2021-05-26 17:00:00+00:00</c:v>
                </c:pt>
                <c:pt idx="4">
                  <c:v>2021-05-26 18:00:00+00:00</c:v>
                </c:pt>
                <c:pt idx="5">
                  <c:v>2021-05-26 19:00:00+00:00</c:v>
                </c:pt>
                <c:pt idx="6">
                  <c:v>2021-05-26 20:00:00+00:00</c:v>
                </c:pt>
                <c:pt idx="7">
                  <c:v>2021-05-26 21:00:00+00:00</c:v>
                </c:pt>
                <c:pt idx="8">
                  <c:v>2021-05-26 22:00:00+00:00</c:v>
                </c:pt>
                <c:pt idx="9">
                  <c:v>2021-05-26 23:00:00+00:00</c:v>
                </c:pt>
                <c:pt idx="10">
                  <c:v>2021-05-27 00:00:00+00:00</c:v>
                </c:pt>
                <c:pt idx="11">
                  <c:v>2021-05-27 01:00:00+00:00</c:v>
                </c:pt>
                <c:pt idx="12">
                  <c:v>2021-05-27 02:00:00+00:00</c:v>
                </c:pt>
                <c:pt idx="13">
                  <c:v>2021-05-27 03:00:00+00:00</c:v>
                </c:pt>
                <c:pt idx="14">
                  <c:v>2021-05-27 04:00:00+00:00</c:v>
                </c:pt>
                <c:pt idx="15">
                  <c:v>2021-05-27 05:00:00+00:00</c:v>
                </c:pt>
                <c:pt idx="16">
                  <c:v>2021-05-27 06:00:00+00:00</c:v>
                </c:pt>
                <c:pt idx="17">
                  <c:v>2021-05-27 07:00:00+00:00</c:v>
                </c:pt>
                <c:pt idx="18">
                  <c:v>2021-05-27 08:00:00+00:00</c:v>
                </c:pt>
                <c:pt idx="19">
                  <c:v>2021-05-27 09:00:00+00:00</c:v>
                </c:pt>
                <c:pt idx="20">
                  <c:v>2021-05-27 10:00:00+00:00</c:v>
                </c:pt>
                <c:pt idx="21">
                  <c:v>2021-05-27 11:00:00+00:00</c:v>
                </c:pt>
                <c:pt idx="22">
                  <c:v>2021-05-27 12:00:00+00:00</c:v>
                </c:pt>
                <c:pt idx="23">
                  <c:v>2021-05-27 13:00:00+00:00</c:v>
                </c:pt>
                <c:pt idx="24">
                  <c:v>2021-05-27 14:00:00+00:00</c:v>
                </c:pt>
                <c:pt idx="25">
                  <c:v>2021-05-27 15:00:00+00:00</c:v>
                </c:pt>
                <c:pt idx="26">
                  <c:v>2021-05-27 16:00:00+00:00</c:v>
                </c:pt>
                <c:pt idx="27">
                  <c:v>2021-05-27 17:00:00+00:00</c:v>
                </c:pt>
                <c:pt idx="28">
                  <c:v>2021-05-27 18:00:00+00:00</c:v>
                </c:pt>
                <c:pt idx="29">
                  <c:v>2021-05-27 19:00:00+00:00</c:v>
                </c:pt>
                <c:pt idx="30">
                  <c:v>2021-05-27 20:00:00+00:00</c:v>
                </c:pt>
                <c:pt idx="31">
                  <c:v>2021-05-27 21:00:00+00:00</c:v>
                </c:pt>
                <c:pt idx="32">
                  <c:v>2021-05-27 22:00:00+00:00</c:v>
                </c:pt>
                <c:pt idx="33">
                  <c:v>2021-05-27 23:00:00+00:00</c:v>
                </c:pt>
                <c:pt idx="34">
                  <c:v>2021-05-28 00:00:00+00:00</c:v>
                </c:pt>
                <c:pt idx="35">
                  <c:v>2021-05-28 01:00:00+00:00</c:v>
                </c:pt>
                <c:pt idx="36">
                  <c:v>2021-05-28 02:00:00+00:00</c:v>
                </c:pt>
                <c:pt idx="37">
                  <c:v>2021-05-28 03:00:00+00:00</c:v>
                </c:pt>
                <c:pt idx="38">
                  <c:v>2021-05-28 04:00:00+00:00</c:v>
                </c:pt>
                <c:pt idx="39">
                  <c:v>2021-05-28 05:00:00+00:00</c:v>
                </c:pt>
                <c:pt idx="40">
                  <c:v>2021-05-28 06:00:00+00:00</c:v>
                </c:pt>
                <c:pt idx="41">
                  <c:v>2021-05-28 07:00:00+00:00</c:v>
                </c:pt>
                <c:pt idx="42">
                  <c:v>2021-05-28 08:00:00+00:00</c:v>
                </c:pt>
                <c:pt idx="43">
                  <c:v>2021-05-28 09:00:00+00:00</c:v>
                </c:pt>
                <c:pt idx="44">
                  <c:v>2021-05-28 10:00:00+00:00</c:v>
                </c:pt>
                <c:pt idx="45">
                  <c:v>2021-05-28 11:00:00+00:00</c:v>
                </c:pt>
                <c:pt idx="46">
                  <c:v>2021-05-28 12:00:00+00:00</c:v>
                </c:pt>
                <c:pt idx="47">
                  <c:v>2021-05-28 13:00:00+00:00</c:v>
                </c:pt>
                <c:pt idx="48">
                  <c:v>2021-05-28 14:00:00+00:00</c:v>
                </c:pt>
                <c:pt idx="49">
                  <c:v>2021-05-28 15:00:00+00:00</c:v>
                </c:pt>
                <c:pt idx="50">
                  <c:v>2021-05-28 16:00:00+00:00</c:v>
                </c:pt>
                <c:pt idx="51">
                  <c:v>2021-05-28 17:00:00+00:00</c:v>
                </c:pt>
                <c:pt idx="52">
                  <c:v>2021-05-28 18:00:00+00:00</c:v>
                </c:pt>
                <c:pt idx="53">
                  <c:v>2021-05-28 19:00:00+00:00</c:v>
                </c:pt>
                <c:pt idx="54">
                  <c:v>2021-05-28 20:00:00+00:00</c:v>
                </c:pt>
                <c:pt idx="55">
                  <c:v>2021-05-28 21:00:00+00:00</c:v>
                </c:pt>
                <c:pt idx="56">
                  <c:v>2021-05-28 22:00:00+00:00</c:v>
                </c:pt>
                <c:pt idx="57">
                  <c:v>2021-05-28 23:00:00+00:00</c:v>
                </c:pt>
                <c:pt idx="58">
                  <c:v>2021-05-29 00:00:00+00:00</c:v>
                </c:pt>
                <c:pt idx="59">
                  <c:v>2021-05-29 01:00:00+00:00</c:v>
                </c:pt>
                <c:pt idx="60">
                  <c:v>2021-05-29 02:00:00+00:00</c:v>
                </c:pt>
                <c:pt idx="61">
                  <c:v>2021-05-29 03:00:00+00:00</c:v>
                </c:pt>
                <c:pt idx="62">
                  <c:v>2021-05-29 04:00:00+00:00</c:v>
                </c:pt>
                <c:pt idx="63">
                  <c:v>2021-05-29 05:00:00+00:00</c:v>
                </c:pt>
                <c:pt idx="64">
                  <c:v>2021-05-29 06:00:00+00:00</c:v>
                </c:pt>
                <c:pt idx="65">
                  <c:v>2021-05-29 07:00:00+00:00</c:v>
                </c:pt>
                <c:pt idx="66">
                  <c:v>2021-05-29 08:00:00+00:00</c:v>
                </c:pt>
                <c:pt idx="67">
                  <c:v>2021-05-29 09:00:00+00:00</c:v>
                </c:pt>
                <c:pt idx="68">
                  <c:v>2021-05-29 10:00:00+00:00</c:v>
                </c:pt>
                <c:pt idx="69">
                  <c:v>2021-05-29 11:00:00+00:00</c:v>
                </c:pt>
                <c:pt idx="70">
                  <c:v>2021-05-29 12:00:00+00:00</c:v>
                </c:pt>
                <c:pt idx="71">
                  <c:v>2021-05-29 13:00:00+00:00</c:v>
                </c:pt>
                <c:pt idx="72">
                  <c:v>2021-05-29 14:00:00+00:00</c:v>
                </c:pt>
                <c:pt idx="73">
                  <c:v>2021-05-29 15:00:00+00:00</c:v>
                </c:pt>
                <c:pt idx="74">
                  <c:v>2021-05-29 16:00:00+00:00</c:v>
                </c:pt>
                <c:pt idx="75">
                  <c:v>2021-05-29 17:00:00+00:00</c:v>
                </c:pt>
                <c:pt idx="76">
                  <c:v>2021-05-29 18:00:00+00:00</c:v>
                </c:pt>
                <c:pt idx="77">
                  <c:v>2021-05-29 19:00:00+00:00</c:v>
                </c:pt>
                <c:pt idx="78">
                  <c:v>2021-05-29 20:00:00+00:00</c:v>
                </c:pt>
                <c:pt idx="79">
                  <c:v>2021-05-29 21:00:00+00:00</c:v>
                </c:pt>
                <c:pt idx="80">
                  <c:v>2021-05-29 22:00:00+00:00</c:v>
                </c:pt>
                <c:pt idx="81">
                  <c:v>2021-05-29 23:00:00+00:00</c:v>
                </c:pt>
                <c:pt idx="82">
                  <c:v>2021-05-30 00:00:00+00:00</c:v>
                </c:pt>
                <c:pt idx="83">
                  <c:v>2021-05-30 01:00:00+00:00</c:v>
                </c:pt>
                <c:pt idx="84">
                  <c:v>2021-05-30 02:00:00+00:00</c:v>
                </c:pt>
                <c:pt idx="85">
                  <c:v>2021-05-30 03:00:00+00:00</c:v>
                </c:pt>
                <c:pt idx="86">
                  <c:v>2021-05-30 04:00:00+00:00</c:v>
                </c:pt>
                <c:pt idx="87">
                  <c:v>2021-05-30 05:00:00+00:00</c:v>
                </c:pt>
                <c:pt idx="88">
                  <c:v>2021-05-30 06:00:00+00:00</c:v>
                </c:pt>
                <c:pt idx="89">
                  <c:v>2021-05-30 07:00:00+00:00</c:v>
                </c:pt>
                <c:pt idx="90">
                  <c:v>2021-05-30 08:00:00+00:00</c:v>
                </c:pt>
                <c:pt idx="91">
                  <c:v>2021-05-30 09:00:00+00:00</c:v>
                </c:pt>
                <c:pt idx="92">
                  <c:v>2021-05-30 10:00:00+00:00</c:v>
                </c:pt>
                <c:pt idx="93">
                  <c:v>2021-05-30 11:00:00+00:00</c:v>
                </c:pt>
                <c:pt idx="94">
                  <c:v>2021-05-30 12:00:00+00:00</c:v>
                </c:pt>
                <c:pt idx="95">
                  <c:v>2021-05-30 13:00:00+00:00</c:v>
                </c:pt>
                <c:pt idx="96">
                  <c:v>2021-05-30 14:00:00+00:00</c:v>
                </c:pt>
                <c:pt idx="97">
                  <c:v>2021-05-30 15:00:00+00:00</c:v>
                </c:pt>
                <c:pt idx="98">
                  <c:v>2021-05-30 16:00:00+00:00</c:v>
                </c:pt>
                <c:pt idx="99">
                  <c:v>2021-05-30 17:00:00+00:00</c:v>
                </c:pt>
                <c:pt idx="100">
                  <c:v>2021-05-30 18:00:00+00:00</c:v>
                </c:pt>
                <c:pt idx="101">
                  <c:v>2021-05-30 19:00:00+00:00</c:v>
                </c:pt>
                <c:pt idx="102">
                  <c:v>2021-05-30 20:00:00+00:00</c:v>
                </c:pt>
                <c:pt idx="103">
                  <c:v>2021-05-30 21:00:00+00:00</c:v>
                </c:pt>
                <c:pt idx="104">
                  <c:v>2021-05-30 22:00:00+00:00</c:v>
                </c:pt>
                <c:pt idx="105">
                  <c:v>2021-05-30 23:00:00+00:00</c:v>
                </c:pt>
                <c:pt idx="106">
                  <c:v>2021-05-31 00:00:00+00:00</c:v>
                </c:pt>
                <c:pt idx="107">
                  <c:v>2021-05-31 01:00:00+00:00</c:v>
                </c:pt>
                <c:pt idx="108">
                  <c:v>2021-05-31 02:00:00+00:00</c:v>
                </c:pt>
                <c:pt idx="109">
                  <c:v>2021-05-31 03:00:00+00:00</c:v>
                </c:pt>
                <c:pt idx="110">
                  <c:v>2021-05-31 04:00:00+00:00</c:v>
                </c:pt>
                <c:pt idx="111">
                  <c:v>2021-05-31 05:00:00+00:00</c:v>
                </c:pt>
                <c:pt idx="112">
                  <c:v>2021-05-31 06:00:00+00:00</c:v>
                </c:pt>
                <c:pt idx="113">
                  <c:v>2021-05-31 07:00:00+00:00</c:v>
                </c:pt>
                <c:pt idx="114">
                  <c:v>2021-05-31 08:00:00+00:00</c:v>
                </c:pt>
                <c:pt idx="115">
                  <c:v>2021-05-31 08:59:00+00:00</c:v>
                </c:pt>
              </c:strCache>
            </c:strRef>
          </c:cat>
          <c:val>
            <c:numRef>
              <c:f>Sheet1!$F$2:$F$117</c:f>
              <c:numCache>
                <c:formatCode>General</c:formatCode>
                <c:ptCount val="116"/>
                <c:pt idx="0">
                  <c:v>5.40712760692921</c:v>
                </c:pt>
                <c:pt idx="1">
                  <c:v>5.35155362491862</c:v>
                </c:pt>
                <c:pt idx="2">
                  <c:v>5.4150092644816397</c:v>
                </c:pt>
                <c:pt idx="3">
                  <c:v>5.3262924994864997</c:v>
                </c:pt>
                <c:pt idx="4">
                  <c:v>5.3373836556589103</c:v>
                </c:pt>
                <c:pt idx="5">
                  <c:v>5.2929984263404197</c:v>
                </c:pt>
                <c:pt idx="6">
                  <c:v>5.3670117765265397</c:v>
                </c:pt>
                <c:pt idx="7">
                  <c:v>5.4390983023727104</c:v>
                </c:pt>
                <c:pt idx="8">
                  <c:v>5.5532058629942398</c:v>
                </c:pt>
                <c:pt idx="9">
                  <c:v>5.5966575485400902</c:v>
                </c:pt>
                <c:pt idx="10">
                  <c:v>5.58744539734551</c:v>
                </c:pt>
                <c:pt idx="11">
                  <c:v>5.5136129487199197</c:v>
                </c:pt>
                <c:pt idx="12">
                  <c:v>5.4319337852478702</c:v>
                </c:pt>
                <c:pt idx="13">
                  <c:v>5.3962553645992299</c:v>
                </c:pt>
                <c:pt idx="14">
                  <c:v>5.3744821530092803</c:v>
                </c:pt>
                <c:pt idx="15">
                  <c:v>5.36981293070298</c:v>
                </c:pt>
                <c:pt idx="16">
                  <c:v>5.3542590525825897</c:v>
                </c:pt>
                <c:pt idx="17">
                  <c:v>5.3413738658923302</c:v>
                </c:pt>
                <c:pt idx="18">
                  <c:v>5.3175670817478098</c:v>
                </c:pt>
                <c:pt idx="19">
                  <c:v>5.3116185100668298</c:v>
                </c:pt>
                <c:pt idx="20">
                  <c:v>5.2943993955583402</c:v>
                </c:pt>
                <c:pt idx="21">
                  <c:v>5.25358876296775</c:v>
                </c:pt>
                <c:pt idx="22">
                  <c:v>5.2313416444821996</c:v>
                </c:pt>
                <c:pt idx="23">
                  <c:v>5.2292284669330904</c:v>
                </c:pt>
                <c:pt idx="24">
                  <c:v>5.2799519322771697</c:v>
                </c:pt>
                <c:pt idx="25">
                  <c:v>5.32904473255127</c:v>
                </c:pt>
                <c:pt idx="26">
                  <c:v>5.37228968132003</c:v>
                </c:pt>
                <c:pt idx="27">
                  <c:v>5.3423000855285299</c:v>
                </c:pt>
                <c:pt idx="28">
                  <c:v>5.2734414130958402</c:v>
                </c:pt>
                <c:pt idx="29">
                  <c:v>5.1681080438731497</c:v>
                </c:pt>
                <c:pt idx="30">
                  <c:v>5.0859574554522604</c:v>
                </c:pt>
                <c:pt idx="31">
                  <c:v>5.0095465510881096</c:v>
                </c:pt>
                <c:pt idx="32">
                  <c:v>4.9442901106673496</c:v>
                </c:pt>
                <c:pt idx="33">
                  <c:v>4.8740290645228797</c:v>
                </c:pt>
                <c:pt idx="34">
                  <c:v>4.7958611604297401</c:v>
                </c:pt>
                <c:pt idx="35">
                  <c:v>4.7150635792751903</c:v>
                </c:pt>
                <c:pt idx="36">
                  <c:v>4.6364488816664204</c:v>
                </c:pt>
                <c:pt idx="37">
                  <c:v>4.5847698717318801</c:v>
                </c:pt>
                <c:pt idx="38">
                  <c:v>4.5867060815489804</c:v>
                </c:pt>
                <c:pt idx="39">
                  <c:v>4.6614914420832303</c:v>
                </c:pt>
                <c:pt idx="40">
                  <c:v>4.7896054586384196</c:v>
                </c:pt>
                <c:pt idx="41">
                  <c:v>4.9448961679336696</c:v>
                </c:pt>
                <c:pt idx="42">
                  <c:v>5.0995596926111704</c:v>
                </c:pt>
                <c:pt idx="43">
                  <c:v>5.2295467031960499</c:v>
                </c:pt>
                <c:pt idx="44">
                  <c:v>5.34907236398936</c:v>
                </c:pt>
                <c:pt idx="45">
                  <c:v>5.49849575691512</c:v>
                </c:pt>
                <c:pt idx="46">
                  <c:v>5.6372446613428497</c:v>
                </c:pt>
                <c:pt idx="47">
                  <c:v>5.7623661728902604</c:v>
                </c:pt>
                <c:pt idx="48">
                  <c:v>5.8486037957745696</c:v>
                </c:pt>
                <c:pt idx="49">
                  <c:v>5.8807618946864597</c:v>
                </c:pt>
                <c:pt idx="50">
                  <c:v>5.8683312651585702</c:v>
                </c:pt>
                <c:pt idx="51">
                  <c:v>5.80605081880221</c:v>
                </c:pt>
                <c:pt idx="52">
                  <c:v>5.7072099854912102</c:v>
                </c:pt>
                <c:pt idx="53">
                  <c:v>5.5600642561032299</c:v>
                </c:pt>
                <c:pt idx="54">
                  <c:v>5.4356320902993298</c:v>
                </c:pt>
                <c:pt idx="55">
                  <c:v>5.3321189660908903</c:v>
                </c:pt>
                <c:pt idx="56">
                  <c:v>5.2865158998562798</c:v>
                </c:pt>
                <c:pt idx="57">
                  <c:v>5.2732192446233004</c:v>
                </c:pt>
                <c:pt idx="58">
                  <c:v>5.2687190507931803</c:v>
                </c:pt>
                <c:pt idx="59">
                  <c:v>5.2495285402382201</c:v>
                </c:pt>
                <c:pt idx="60">
                  <c:v>5.2282615370827701</c:v>
                </c:pt>
                <c:pt idx="61">
                  <c:v>5.2059377844140897</c:v>
                </c:pt>
                <c:pt idx="62">
                  <c:v>5.1929503545237203</c:v>
                </c:pt>
                <c:pt idx="63">
                  <c:v>5.1959398469928004</c:v>
                </c:pt>
                <c:pt idx="64">
                  <c:v>5.2223447290363803</c:v>
                </c:pt>
                <c:pt idx="65">
                  <c:v>5.2768153775163</c:v>
                </c:pt>
                <c:pt idx="66">
                  <c:v>5.3617624912624402</c:v>
                </c:pt>
                <c:pt idx="67">
                  <c:v>5.4445970417290797</c:v>
                </c:pt>
                <c:pt idx="68">
                  <c:v>5.5410262247731996</c:v>
                </c:pt>
                <c:pt idx="69">
                  <c:v>5.5989988961981396</c:v>
                </c:pt>
                <c:pt idx="70">
                  <c:v>5.65603043300076</c:v>
                </c:pt>
                <c:pt idx="71">
                  <c:v>5.6857856090490202</c:v>
                </c:pt>
                <c:pt idx="72">
                  <c:v>5.7399610167553696</c:v>
                </c:pt>
                <c:pt idx="73">
                  <c:v>5.7454232448224403</c:v>
                </c:pt>
                <c:pt idx="74">
                  <c:v>5.7506391890880399</c:v>
                </c:pt>
                <c:pt idx="75">
                  <c:v>5.6801352515353702</c:v>
                </c:pt>
                <c:pt idx="76">
                  <c:v>5.5709992104204202</c:v>
                </c:pt>
                <c:pt idx="77">
                  <c:v>5.41241890565344</c:v>
                </c:pt>
                <c:pt idx="78">
                  <c:v>5.2745634165877497</c:v>
                </c:pt>
                <c:pt idx="79">
                  <c:v>5.1438540693142096</c:v>
                </c:pt>
                <c:pt idx="80">
                  <c:v>5.0794037745007401</c:v>
                </c:pt>
                <c:pt idx="81">
                  <c:v>5.0173461060431901</c:v>
                </c:pt>
                <c:pt idx="82">
                  <c:v>4.9688113610416798</c:v>
                </c:pt>
                <c:pt idx="83">
                  <c:v>4.9007855700244596</c:v>
                </c:pt>
                <c:pt idx="84">
                  <c:v>4.8425974934840097</c:v>
                </c:pt>
                <c:pt idx="85">
                  <c:v>4.7830106036557698</c:v>
                </c:pt>
                <c:pt idx="86">
                  <c:v>4.7802038751558102</c:v>
                </c:pt>
                <c:pt idx="87">
                  <c:v>4.8160716640132799</c:v>
                </c:pt>
                <c:pt idx="88">
                  <c:v>4.8952529848911901</c:v>
                </c:pt>
                <c:pt idx="89">
                  <c:v>4.99749874467296</c:v>
                </c:pt>
                <c:pt idx="90">
                  <c:v>5.11416205779775</c:v>
                </c:pt>
                <c:pt idx="91">
                  <c:v>5.2209539529837699</c:v>
                </c:pt>
                <c:pt idx="92">
                  <c:v>5.3307471518165297</c:v>
                </c:pt>
                <c:pt idx="93">
                  <c:v>5.4302212268792696</c:v>
                </c:pt>
                <c:pt idx="94">
                  <c:v>5.5201567434374104</c:v>
                </c:pt>
                <c:pt idx="95">
                  <c:v>5.5954779204962302</c:v>
                </c:pt>
                <c:pt idx="96">
                  <c:v>5.6583410150678297</c:v>
                </c:pt>
                <c:pt idx="97">
                  <c:v>5.6724522542231597</c:v>
                </c:pt>
                <c:pt idx="98">
                  <c:v>5.6447398966110898</c:v>
                </c:pt>
                <c:pt idx="99">
                  <c:v>5.54470415284539</c:v>
                </c:pt>
                <c:pt idx="100">
                  <c:v>5.4051669201264101</c:v>
                </c:pt>
                <c:pt idx="101">
                  <c:v>5.2472979513522997</c:v>
                </c:pt>
                <c:pt idx="102">
                  <c:v>5.1228478434618498</c:v>
                </c:pt>
                <c:pt idx="103">
                  <c:v>5.0057331811920802</c:v>
                </c:pt>
                <c:pt idx="104">
                  <c:v>4.9358613115964598</c:v>
                </c:pt>
                <c:pt idx="105">
                  <c:v>4.8544735469749503</c:v>
                </c:pt>
                <c:pt idx="106">
                  <c:v>4.7896358175560199</c:v>
                </c:pt>
                <c:pt idx="107">
                  <c:v>4.7098063971019197</c:v>
                </c:pt>
                <c:pt idx="108">
                  <c:v>4.6841000262366004</c:v>
                </c:pt>
                <c:pt idx="109">
                  <c:v>4.6355410328311004</c:v>
                </c:pt>
                <c:pt idx="110">
                  <c:v>4.6451390174351301</c:v>
                </c:pt>
                <c:pt idx="111">
                  <c:v>4.6517041446033502</c:v>
                </c:pt>
                <c:pt idx="112">
                  <c:v>4.7037516541614304</c:v>
                </c:pt>
                <c:pt idx="113">
                  <c:v>4.7827282098318502</c:v>
                </c:pt>
                <c:pt idx="114">
                  <c:v>4.8946256749090296</c:v>
                </c:pt>
                <c:pt idx="115">
                  <c:v>4.9935294300190103</c:v>
                </c:pt>
              </c:numCache>
            </c:numRef>
          </c:val>
          <c:smooth val="0"/>
          <c:extLst>
            <c:ext xmlns:c16="http://schemas.microsoft.com/office/drawing/2014/chart" uri="{C3380CC4-5D6E-409C-BE32-E72D297353CC}">
              <c16:uniqueId val="{00000002-2C50-49F9-AC2C-3FB414AE9E31}"/>
            </c:ext>
          </c:extLst>
        </c:ser>
        <c:ser>
          <c:idx val="3"/>
          <c:order val="3"/>
          <c:tx>
            <c:strRef>
              <c:f>Sheet1!$G$1</c:f>
              <c:strCache>
                <c:ptCount val="1"/>
                <c:pt idx="0">
                  <c:v>ExpSmoothing.PM10</c:v>
                </c:pt>
              </c:strCache>
            </c:strRef>
          </c:tx>
          <c:spPr>
            <a:ln w="28575" cap="rnd">
              <a:solidFill>
                <a:schemeClr val="accent4"/>
              </a:solidFill>
              <a:round/>
            </a:ln>
            <a:effectLst/>
          </c:spPr>
          <c:marker>
            <c:symbol val="none"/>
          </c:marker>
          <c:cat>
            <c:strRef>
              <c:f>Sheet1!$A$2:$A$117</c:f>
              <c:strCache>
                <c:ptCount val="116"/>
                <c:pt idx="0">
                  <c:v>2021-05-26 14:00:00+00:00</c:v>
                </c:pt>
                <c:pt idx="1">
                  <c:v>2021-05-26 15:00:00+00:00</c:v>
                </c:pt>
                <c:pt idx="2">
                  <c:v>2021-05-26 16:00:00+00:00</c:v>
                </c:pt>
                <c:pt idx="3">
                  <c:v>2021-05-26 17:00:00+00:00</c:v>
                </c:pt>
                <c:pt idx="4">
                  <c:v>2021-05-26 18:00:00+00:00</c:v>
                </c:pt>
                <c:pt idx="5">
                  <c:v>2021-05-26 19:00:00+00:00</c:v>
                </c:pt>
                <c:pt idx="6">
                  <c:v>2021-05-26 20:00:00+00:00</c:v>
                </c:pt>
                <c:pt idx="7">
                  <c:v>2021-05-26 21:00:00+00:00</c:v>
                </c:pt>
                <c:pt idx="8">
                  <c:v>2021-05-26 22:00:00+00:00</c:v>
                </c:pt>
                <c:pt idx="9">
                  <c:v>2021-05-26 23:00:00+00:00</c:v>
                </c:pt>
                <c:pt idx="10">
                  <c:v>2021-05-27 00:00:00+00:00</c:v>
                </c:pt>
                <c:pt idx="11">
                  <c:v>2021-05-27 01:00:00+00:00</c:v>
                </c:pt>
                <c:pt idx="12">
                  <c:v>2021-05-27 02:00:00+00:00</c:v>
                </c:pt>
                <c:pt idx="13">
                  <c:v>2021-05-27 03:00:00+00:00</c:v>
                </c:pt>
                <c:pt idx="14">
                  <c:v>2021-05-27 04:00:00+00:00</c:v>
                </c:pt>
                <c:pt idx="15">
                  <c:v>2021-05-27 05:00:00+00:00</c:v>
                </c:pt>
                <c:pt idx="16">
                  <c:v>2021-05-27 06:00:00+00:00</c:v>
                </c:pt>
                <c:pt idx="17">
                  <c:v>2021-05-27 07:00:00+00:00</c:v>
                </c:pt>
                <c:pt idx="18">
                  <c:v>2021-05-27 08:00:00+00:00</c:v>
                </c:pt>
                <c:pt idx="19">
                  <c:v>2021-05-27 09:00:00+00:00</c:v>
                </c:pt>
                <c:pt idx="20">
                  <c:v>2021-05-27 10:00:00+00:00</c:v>
                </c:pt>
                <c:pt idx="21">
                  <c:v>2021-05-27 11:00:00+00:00</c:v>
                </c:pt>
                <c:pt idx="22">
                  <c:v>2021-05-27 12:00:00+00:00</c:v>
                </c:pt>
                <c:pt idx="23">
                  <c:v>2021-05-27 13:00:00+00:00</c:v>
                </c:pt>
                <c:pt idx="24">
                  <c:v>2021-05-27 14:00:00+00:00</c:v>
                </c:pt>
                <c:pt idx="25">
                  <c:v>2021-05-27 15:00:00+00:00</c:v>
                </c:pt>
                <c:pt idx="26">
                  <c:v>2021-05-27 16:00:00+00:00</c:v>
                </c:pt>
                <c:pt idx="27">
                  <c:v>2021-05-27 17:00:00+00:00</c:v>
                </c:pt>
                <c:pt idx="28">
                  <c:v>2021-05-27 18:00:00+00:00</c:v>
                </c:pt>
                <c:pt idx="29">
                  <c:v>2021-05-27 19:00:00+00:00</c:v>
                </c:pt>
                <c:pt idx="30">
                  <c:v>2021-05-27 20:00:00+00:00</c:v>
                </c:pt>
                <c:pt idx="31">
                  <c:v>2021-05-27 21:00:00+00:00</c:v>
                </c:pt>
                <c:pt idx="32">
                  <c:v>2021-05-27 22:00:00+00:00</c:v>
                </c:pt>
                <c:pt idx="33">
                  <c:v>2021-05-27 23:00:00+00:00</c:v>
                </c:pt>
                <c:pt idx="34">
                  <c:v>2021-05-28 00:00:00+00:00</c:v>
                </c:pt>
                <c:pt idx="35">
                  <c:v>2021-05-28 01:00:00+00:00</c:v>
                </c:pt>
                <c:pt idx="36">
                  <c:v>2021-05-28 02:00:00+00:00</c:v>
                </c:pt>
                <c:pt idx="37">
                  <c:v>2021-05-28 03:00:00+00:00</c:v>
                </c:pt>
                <c:pt idx="38">
                  <c:v>2021-05-28 04:00:00+00:00</c:v>
                </c:pt>
                <c:pt idx="39">
                  <c:v>2021-05-28 05:00:00+00:00</c:v>
                </c:pt>
                <c:pt idx="40">
                  <c:v>2021-05-28 06:00:00+00:00</c:v>
                </c:pt>
                <c:pt idx="41">
                  <c:v>2021-05-28 07:00:00+00:00</c:v>
                </c:pt>
                <c:pt idx="42">
                  <c:v>2021-05-28 08:00:00+00:00</c:v>
                </c:pt>
                <c:pt idx="43">
                  <c:v>2021-05-28 09:00:00+00:00</c:v>
                </c:pt>
                <c:pt idx="44">
                  <c:v>2021-05-28 10:00:00+00:00</c:v>
                </c:pt>
                <c:pt idx="45">
                  <c:v>2021-05-28 11:00:00+00:00</c:v>
                </c:pt>
                <c:pt idx="46">
                  <c:v>2021-05-28 12:00:00+00:00</c:v>
                </c:pt>
                <c:pt idx="47">
                  <c:v>2021-05-28 13:00:00+00:00</c:v>
                </c:pt>
                <c:pt idx="48">
                  <c:v>2021-05-28 14:00:00+00:00</c:v>
                </c:pt>
                <c:pt idx="49">
                  <c:v>2021-05-28 15:00:00+00:00</c:v>
                </c:pt>
                <c:pt idx="50">
                  <c:v>2021-05-28 16:00:00+00:00</c:v>
                </c:pt>
                <c:pt idx="51">
                  <c:v>2021-05-28 17:00:00+00:00</c:v>
                </c:pt>
                <c:pt idx="52">
                  <c:v>2021-05-28 18:00:00+00:00</c:v>
                </c:pt>
                <c:pt idx="53">
                  <c:v>2021-05-28 19:00:00+00:00</c:v>
                </c:pt>
                <c:pt idx="54">
                  <c:v>2021-05-28 20:00:00+00:00</c:v>
                </c:pt>
                <c:pt idx="55">
                  <c:v>2021-05-28 21:00:00+00:00</c:v>
                </c:pt>
                <c:pt idx="56">
                  <c:v>2021-05-28 22:00:00+00:00</c:v>
                </c:pt>
                <c:pt idx="57">
                  <c:v>2021-05-28 23:00:00+00:00</c:v>
                </c:pt>
                <c:pt idx="58">
                  <c:v>2021-05-29 00:00:00+00:00</c:v>
                </c:pt>
                <c:pt idx="59">
                  <c:v>2021-05-29 01:00:00+00:00</c:v>
                </c:pt>
                <c:pt idx="60">
                  <c:v>2021-05-29 02:00:00+00:00</c:v>
                </c:pt>
                <c:pt idx="61">
                  <c:v>2021-05-29 03:00:00+00:00</c:v>
                </c:pt>
                <c:pt idx="62">
                  <c:v>2021-05-29 04:00:00+00:00</c:v>
                </c:pt>
                <c:pt idx="63">
                  <c:v>2021-05-29 05:00:00+00:00</c:v>
                </c:pt>
                <c:pt idx="64">
                  <c:v>2021-05-29 06:00:00+00:00</c:v>
                </c:pt>
                <c:pt idx="65">
                  <c:v>2021-05-29 07:00:00+00:00</c:v>
                </c:pt>
                <c:pt idx="66">
                  <c:v>2021-05-29 08:00:00+00:00</c:v>
                </c:pt>
                <c:pt idx="67">
                  <c:v>2021-05-29 09:00:00+00:00</c:v>
                </c:pt>
                <c:pt idx="68">
                  <c:v>2021-05-29 10:00:00+00:00</c:v>
                </c:pt>
                <c:pt idx="69">
                  <c:v>2021-05-29 11:00:00+00:00</c:v>
                </c:pt>
                <c:pt idx="70">
                  <c:v>2021-05-29 12:00:00+00:00</c:v>
                </c:pt>
                <c:pt idx="71">
                  <c:v>2021-05-29 13:00:00+00:00</c:v>
                </c:pt>
                <c:pt idx="72">
                  <c:v>2021-05-29 14:00:00+00:00</c:v>
                </c:pt>
                <c:pt idx="73">
                  <c:v>2021-05-29 15:00:00+00:00</c:v>
                </c:pt>
                <c:pt idx="74">
                  <c:v>2021-05-29 16:00:00+00:00</c:v>
                </c:pt>
                <c:pt idx="75">
                  <c:v>2021-05-29 17:00:00+00:00</c:v>
                </c:pt>
                <c:pt idx="76">
                  <c:v>2021-05-29 18:00:00+00:00</c:v>
                </c:pt>
                <c:pt idx="77">
                  <c:v>2021-05-29 19:00:00+00:00</c:v>
                </c:pt>
                <c:pt idx="78">
                  <c:v>2021-05-29 20:00:00+00:00</c:v>
                </c:pt>
                <c:pt idx="79">
                  <c:v>2021-05-29 21:00:00+00:00</c:v>
                </c:pt>
                <c:pt idx="80">
                  <c:v>2021-05-29 22:00:00+00:00</c:v>
                </c:pt>
                <c:pt idx="81">
                  <c:v>2021-05-29 23:00:00+00:00</c:v>
                </c:pt>
                <c:pt idx="82">
                  <c:v>2021-05-30 00:00:00+00:00</c:v>
                </c:pt>
                <c:pt idx="83">
                  <c:v>2021-05-30 01:00:00+00:00</c:v>
                </c:pt>
                <c:pt idx="84">
                  <c:v>2021-05-30 02:00:00+00:00</c:v>
                </c:pt>
                <c:pt idx="85">
                  <c:v>2021-05-30 03:00:00+00:00</c:v>
                </c:pt>
                <c:pt idx="86">
                  <c:v>2021-05-30 04:00:00+00:00</c:v>
                </c:pt>
                <c:pt idx="87">
                  <c:v>2021-05-30 05:00:00+00:00</c:v>
                </c:pt>
                <c:pt idx="88">
                  <c:v>2021-05-30 06:00:00+00:00</c:v>
                </c:pt>
                <c:pt idx="89">
                  <c:v>2021-05-30 07:00:00+00:00</c:v>
                </c:pt>
                <c:pt idx="90">
                  <c:v>2021-05-30 08:00:00+00:00</c:v>
                </c:pt>
                <c:pt idx="91">
                  <c:v>2021-05-30 09:00:00+00:00</c:v>
                </c:pt>
                <c:pt idx="92">
                  <c:v>2021-05-30 10:00:00+00:00</c:v>
                </c:pt>
                <c:pt idx="93">
                  <c:v>2021-05-30 11:00:00+00:00</c:v>
                </c:pt>
                <c:pt idx="94">
                  <c:v>2021-05-30 12:00:00+00:00</c:v>
                </c:pt>
                <c:pt idx="95">
                  <c:v>2021-05-30 13:00:00+00:00</c:v>
                </c:pt>
                <c:pt idx="96">
                  <c:v>2021-05-30 14:00:00+00:00</c:v>
                </c:pt>
                <c:pt idx="97">
                  <c:v>2021-05-30 15:00:00+00:00</c:v>
                </c:pt>
                <c:pt idx="98">
                  <c:v>2021-05-30 16:00:00+00:00</c:v>
                </c:pt>
                <c:pt idx="99">
                  <c:v>2021-05-30 17:00:00+00:00</c:v>
                </c:pt>
                <c:pt idx="100">
                  <c:v>2021-05-30 18:00:00+00:00</c:v>
                </c:pt>
                <c:pt idx="101">
                  <c:v>2021-05-30 19:00:00+00:00</c:v>
                </c:pt>
                <c:pt idx="102">
                  <c:v>2021-05-30 20:00:00+00:00</c:v>
                </c:pt>
                <c:pt idx="103">
                  <c:v>2021-05-30 21:00:00+00:00</c:v>
                </c:pt>
                <c:pt idx="104">
                  <c:v>2021-05-30 22:00:00+00:00</c:v>
                </c:pt>
                <c:pt idx="105">
                  <c:v>2021-05-30 23:00:00+00:00</c:v>
                </c:pt>
                <c:pt idx="106">
                  <c:v>2021-05-31 00:00:00+00:00</c:v>
                </c:pt>
                <c:pt idx="107">
                  <c:v>2021-05-31 01:00:00+00:00</c:v>
                </c:pt>
                <c:pt idx="108">
                  <c:v>2021-05-31 02:00:00+00:00</c:v>
                </c:pt>
                <c:pt idx="109">
                  <c:v>2021-05-31 03:00:00+00:00</c:v>
                </c:pt>
                <c:pt idx="110">
                  <c:v>2021-05-31 04:00:00+00:00</c:v>
                </c:pt>
                <c:pt idx="111">
                  <c:v>2021-05-31 05:00:00+00:00</c:v>
                </c:pt>
                <c:pt idx="112">
                  <c:v>2021-05-31 06:00:00+00:00</c:v>
                </c:pt>
                <c:pt idx="113">
                  <c:v>2021-05-31 07:00:00+00:00</c:v>
                </c:pt>
                <c:pt idx="114">
                  <c:v>2021-05-31 08:00:00+00:00</c:v>
                </c:pt>
                <c:pt idx="115">
                  <c:v>2021-05-31 08:59:00+00:00</c:v>
                </c:pt>
              </c:strCache>
            </c:strRef>
          </c:cat>
          <c:val>
            <c:numRef>
              <c:f>Sheet1!$G$2:$G$117</c:f>
              <c:numCache>
                <c:formatCode>General</c:formatCode>
                <c:ptCount val="116"/>
                <c:pt idx="0">
                  <c:v>5.2641118182885798</c:v>
                </c:pt>
                <c:pt idx="1">
                  <c:v>5.2641118182885798</c:v>
                </c:pt>
                <c:pt idx="2">
                  <c:v>5.2641118182885798</c:v>
                </c:pt>
                <c:pt idx="3">
                  <c:v>5.2641118182885798</c:v>
                </c:pt>
                <c:pt idx="4">
                  <c:v>5.2641118182885798</c:v>
                </c:pt>
                <c:pt idx="5">
                  <c:v>5.2641118182885798</c:v>
                </c:pt>
                <c:pt idx="6">
                  <c:v>5.2641118182885798</c:v>
                </c:pt>
                <c:pt idx="7">
                  <c:v>5.2641118182885798</c:v>
                </c:pt>
                <c:pt idx="8">
                  <c:v>5.2641118182885798</c:v>
                </c:pt>
                <c:pt idx="9">
                  <c:v>5.2641118182885798</c:v>
                </c:pt>
                <c:pt idx="10">
                  <c:v>5.2641118182885798</c:v>
                </c:pt>
                <c:pt idx="11">
                  <c:v>5.2641118182885798</c:v>
                </c:pt>
                <c:pt idx="12">
                  <c:v>5.2641118182885798</c:v>
                </c:pt>
                <c:pt idx="13">
                  <c:v>5.2641118182885798</c:v>
                </c:pt>
                <c:pt idx="14">
                  <c:v>5.2641118182885798</c:v>
                </c:pt>
                <c:pt idx="15">
                  <c:v>5.2641118182885798</c:v>
                </c:pt>
                <c:pt idx="16">
                  <c:v>5.2641118182885798</c:v>
                </c:pt>
                <c:pt idx="17">
                  <c:v>5.2641118182885798</c:v>
                </c:pt>
                <c:pt idx="18">
                  <c:v>5.2641118182885798</c:v>
                </c:pt>
                <c:pt idx="19">
                  <c:v>5.2641118182885798</c:v>
                </c:pt>
                <c:pt idx="20">
                  <c:v>5.2641118182885798</c:v>
                </c:pt>
                <c:pt idx="21">
                  <c:v>5.2641118182885798</c:v>
                </c:pt>
                <c:pt idx="22">
                  <c:v>5.2641118182885798</c:v>
                </c:pt>
                <c:pt idx="23">
                  <c:v>5.2641118182885798</c:v>
                </c:pt>
                <c:pt idx="24">
                  <c:v>5.2641118182885798</c:v>
                </c:pt>
                <c:pt idx="25">
                  <c:v>5.2641118182885798</c:v>
                </c:pt>
                <c:pt idx="26">
                  <c:v>5.2641118182885798</c:v>
                </c:pt>
                <c:pt idx="27">
                  <c:v>5.2641118182885798</c:v>
                </c:pt>
                <c:pt idx="28">
                  <c:v>5.2641118182885798</c:v>
                </c:pt>
                <c:pt idx="29">
                  <c:v>5.2641118182885798</c:v>
                </c:pt>
                <c:pt idx="30">
                  <c:v>5.2641118182885798</c:v>
                </c:pt>
                <c:pt idx="31">
                  <c:v>5.2641118182885798</c:v>
                </c:pt>
                <c:pt idx="32">
                  <c:v>5.2641118182885798</c:v>
                </c:pt>
                <c:pt idx="33">
                  <c:v>5.2641118182885798</c:v>
                </c:pt>
                <c:pt idx="34">
                  <c:v>5.2641118182885798</c:v>
                </c:pt>
                <c:pt idx="35">
                  <c:v>5.2641118182885798</c:v>
                </c:pt>
                <c:pt idx="36">
                  <c:v>5.2641118182885798</c:v>
                </c:pt>
                <c:pt idx="37">
                  <c:v>5.2641118182885798</c:v>
                </c:pt>
                <c:pt idx="38">
                  <c:v>5.2641118182885798</c:v>
                </c:pt>
                <c:pt idx="39">
                  <c:v>5.2641118182885798</c:v>
                </c:pt>
                <c:pt idx="40">
                  <c:v>5.2641118182885798</c:v>
                </c:pt>
                <c:pt idx="41">
                  <c:v>5.2641118182885798</c:v>
                </c:pt>
                <c:pt idx="42">
                  <c:v>5.2641118182885798</c:v>
                </c:pt>
                <c:pt idx="43">
                  <c:v>5.2641118182885798</c:v>
                </c:pt>
                <c:pt idx="44">
                  <c:v>5.2641118182885798</c:v>
                </c:pt>
                <c:pt idx="45">
                  <c:v>5.2641118182885798</c:v>
                </c:pt>
                <c:pt idx="46">
                  <c:v>5.2641118182885798</c:v>
                </c:pt>
                <c:pt idx="47">
                  <c:v>5.2641118182885798</c:v>
                </c:pt>
                <c:pt idx="48">
                  <c:v>5.2641118182885798</c:v>
                </c:pt>
                <c:pt idx="49">
                  <c:v>5.2641118182885798</c:v>
                </c:pt>
                <c:pt idx="50">
                  <c:v>5.2641118182885798</c:v>
                </c:pt>
                <c:pt idx="51">
                  <c:v>5.2641118182885798</c:v>
                </c:pt>
                <c:pt idx="52">
                  <c:v>5.2641118182885798</c:v>
                </c:pt>
                <c:pt idx="53">
                  <c:v>5.2641118182885798</c:v>
                </c:pt>
                <c:pt idx="54">
                  <c:v>5.2641118182885798</c:v>
                </c:pt>
                <c:pt idx="55">
                  <c:v>5.2641118182885798</c:v>
                </c:pt>
                <c:pt idx="56">
                  <c:v>5.2641118182885798</c:v>
                </c:pt>
                <c:pt idx="57">
                  <c:v>5.2641118182885798</c:v>
                </c:pt>
                <c:pt idx="58">
                  <c:v>5.2641118182885798</c:v>
                </c:pt>
                <c:pt idx="59">
                  <c:v>5.2641118182885798</c:v>
                </c:pt>
                <c:pt idx="60">
                  <c:v>5.2641118182885798</c:v>
                </c:pt>
                <c:pt idx="61">
                  <c:v>5.2641118182885798</c:v>
                </c:pt>
                <c:pt idx="62">
                  <c:v>5.2641118182885798</c:v>
                </c:pt>
                <c:pt idx="63">
                  <c:v>5.2641118182885798</c:v>
                </c:pt>
                <c:pt idx="64">
                  <c:v>5.2641118182885798</c:v>
                </c:pt>
                <c:pt idx="65">
                  <c:v>5.2641118182885798</c:v>
                </c:pt>
                <c:pt idx="66">
                  <c:v>5.2641118182885798</c:v>
                </c:pt>
                <c:pt idx="67">
                  <c:v>5.2641118182885798</c:v>
                </c:pt>
                <c:pt idx="68">
                  <c:v>5.2641118182885798</c:v>
                </c:pt>
                <c:pt idx="69">
                  <c:v>5.2641118182885798</c:v>
                </c:pt>
                <c:pt idx="70">
                  <c:v>5.2641118182885798</c:v>
                </c:pt>
                <c:pt idx="71">
                  <c:v>5.2641118182885798</c:v>
                </c:pt>
                <c:pt idx="72">
                  <c:v>5.2641118182885798</c:v>
                </c:pt>
                <c:pt idx="73">
                  <c:v>5.2641118182885798</c:v>
                </c:pt>
                <c:pt idx="74">
                  <c:v>5.2641118182885798</c:v>
                </c:pt>
                <c:pt idx="75">
                  <c:v>5.2641118182885798</c:v>
                </c:pt>
                <c:pt idx="76">
                  <c:v>5.2641118182885798</c:v>
                </c:pt>
                <c:pt idx="77">
                  <c:v>5.2641118182885798</c:v>
                </c:pt>
                <c:pt idx="78">
                  <c:v>5.2641118182885798</c:v>
                </c:pt>
                <c:pt idx="79">
                  <c:v>5.2641118182885798</c:v>
                </c:pt>
                <c:pt idx="80">
                  <c:v>5.2641118182885798</c:v>
                </c:pt>
                <c:pt idx="81">
                  <c:v>5.2641118182885798</c:v>
                </c:pt>
                <c:pt idx="82">
                  <c:v>5.2641118182885798</c:v>
                </c:pt>
                <c:pt idx="83">
                  <c:v>5.2641118182885798</c:v>
                </c:pt>
                <c:pt idx="84">
                  <c:v>5.2641118182885798</c:v>
                </c:pt>
                <c:pt idx="85">
                  <c:v>5.2641118182885798</c:v>
                </c:pt>
                <c:pt idx="86">
                  <c:v>5.2641118182885798</c:v>
                </c:pt>
                <c:pt idx="87">
                  <c:v>5.2641118182885798</c:v>
                </c:pt>
                <c:pt idx="88">
                  <c:v>5.2641118182885798</c:v>
                </c:pt>
                <c:pt idx="89">
                  <c:v>5.2641118182885798</c:v>
                </c:pt>
                <c:pt idx="90">
                  <c:v>5.2641118182885798</c:v>
                </c:pt>
                <c:pt idx="91">
                  <c:v>5.2641118182885798</c:v>
                </c:pt>
                <c:pt idx="92">
                  <c:v>5.2641118182885798</c:v>
                </c:pt>
                <c:pt idx="93">
                  <c:v>5.2641118182885798</c:v>
                </c:pt>
                <c:pt idx="94">
                  <c:v>5.2641118182885798</c:v>
                </c:pt>
                <c:pt idx="95">
                  <c:v>5.2641118182885798</c:v>
                </c:pt>
                <c:pt idx="96">
                  <c:v>5.2641118182885798</c:v>
                </c:pt>
                <c:pt idx="97">
                  <c:v>5.2641118182885798</c:v>
                </c:pt>
                <c:pt idx="98">
                  <c:v>5.2641118182885798</c:v>
                </c:pt>
                <c:pt idx="99">
                  <c:v>5.2641118182885798</c:v>
                </c:pt>
                <c:pt idx="100">
                  <c:v>5.2641118182885798</c:v>
                </c:pt>
                <c:pt idx="101">
                  <c:v>5.2641118182885798</c:v>
                </c:pt>
                <c:pt idx="102">
                  <c:v>5.2641118182885798</c:v>
                </c:pt>
                <c:pt idx="103">
                  <c:v>5.2641118182885798</c:v>
                </c:pt>
                <c:pt idx="104">
                  <c:v>5.2641118182885798</c:v>
                </c:pt>
                <c:pt idx="105">
                  <c:v>5.2641118182885798</c:v>
                </c:pt>
                <c:pt idx="106">
                  <c:v>5.2641118182885798</c:v>
                </c:pt>
                <c:pt idx="107">
                  <c:v>5.2641118182885798</c:v>
                </c:pt>
                <c:pt idx="108">
                  <c:v>5.2641118182885798</c:v>
                </c:pt>
                <c:pt idx="109">
                  <c:v>5.2641118182885798</c:v>
                </c:pt>
                <c:pt idx="110">
                  <c:v>5.2641118182885798</c:v>
                </c:pt>
                <c:pt idx="111">
                  <c:v>5.2641118182885798</c:v>
                </c:pt>
                <c:pt idx="112">
                  <c:v>5.2641118182885798</c:v>
                </c:pt>
                <c:pt idx="113">
                  <c:v>5.2641118182885798</c:v>
                </c:pt>
                <c:pt idx="114">
                  <c:v>5.2641118182885798</c:v>
                </c:pt>
                <c:pt idx="115">
                  <c:v>5.2641118182885798</c:v>
                </c:pt>
              </c:numCache>
            </c:numRef>
          </c:val>
          <c:smooth val="0"/>
          <c:extLst>
            <c:ext xmlns:c16="http://schemas.microsoft.com/office/drawing/2014/chart" uri="{C3380CC4-5D6E-409C-BE32-E72D297353CC}">
              <c16:uniqueId val="{00000003-2C50-49F9-AC2C-3FB414AE9E31}"/>
            </c:ext>
          </c:extLst>
        </c:ser>
        <c:ser>
          <c:idx val="4"/>
          <c:order val="4"/>
          <c:tx>
            <c:strRef>
              <c:f>Sheet1!$H$1</c:f>
              <c:strCache>
                <c:ptCount val="1"/>
                <c:pt idx="0">
                  <c:v>LSTM.PM10</c:v>
                </c:pt>
              </c:strCache>
            </c:strRef>
          </c:tx>
          <c:spPr>
            <a:ln w="28575" cap="rnd">
              <a:solidFill>
                <a:schemeClr val="accent5"/>
              </a:solidFill>
              <a:round/>
            </a:ln>
            <a:effectLst/>
          </c:spPr>
          <c:marker>
            <c:symbol val="none"/>
          </c:marker>
          <c:cat>
            <c:strRef>
              <c:f>Sheet1!$A$2:$A$117</c:f>
              <c:strCache>
                <c:ptCount val="116"/>
                <c:pt idx="0">
                  <c:v>2021-05-26 14:00:00+00:00</c:v>
                </c:pt>
                <c:pt idx="1">
                  <c:v>2021-05-26 15:00:00+00:00</c:v>
                </c:pt>
                <c:pt idx="2">
                  <c:v>2021-05-26 16:00:00+00:00</c:v>
                </c:pt>
                <c:pt idx="3">
                  <c:v>2021-05-26 17:00:00+00:00</c:v>
                </c:pt>
                <c:pt idx="4">
                  <c:v>2021-05-26 18:00:00+00:00</c:v>
                </c:pt>
                <c:pt idx="5">
                  <c:v>2021-05-26 19:00:00+00:00</c:v>
                </c:pt>
                <c:pt idx="6">
                  <c:v>2021-05-26 20:00:00+00:00</c:v>
                </c:pt>
                <c:pt idx="7">
                  <c:v>2021-05-26 21:00:00+00:00</c:v>
                </c:pt>
                <c:pt idx="8">
                  <c:v>2021-05-26 22:00:00+00:00</c:v>
                </c:pt>
                <c:pt idx="9">
                  <c:v>2021-05-26 23:00:00+00:00</c:v>
                </c:pt>
                <c:pt idx="10">
                  <c:v>2021-05-27 00:00:00+00:00</c:v>
                </c:pt>
                <c:pt idx="11">
                  <c:v>2021-05-27 01:00:00+00:00</c:v>
                </c:pt>
                <c:pt idx="12">
                  <c:v>2021-05-27 02:00:00+00:00</c:v>
                </c:pt>
                <c:pt idx="13">
                  <c:v>2021-05-27 03:00:00+00:00</c:v>
                </c:pt>
                <c:pt idx="14">
                  <c:v>2021-05-27 04:00:00+00:00</c:v>
                </c:pt>
                <c:pt idx="15">
                  <c:v>2021-05-27 05:00:00+00:00</c:v>
                </c:pt>
                <c:pt idx="16">
                  <c:v>2021-05-27 06:00:00+00:00</c:v>
                </c:pt>
                <c:pt idx="17">
                  <c:v>2021-05-27 07:00:00+00:00</c:v>
                </c:pt>
                <c:pt idx="18">
                  <c:v>2021-05-27 08:00:00+00:00</c:v>
                </c:pt>
                <c:pt idx="19">
                  <c:v>2021-05-27 09:00:00+00:00</c:v>
                </c:pt>
                <c:pt idx="20">
                  <c:v>2021-05-27 10:00:00+00:00</c:v>
                </c:pt>
                <c:pt idx="21">
                  <c:v>2021-05-27 11:00:00+00:00</c:v>
                </c:pt>
                <c:pt idx="22">
                  <c:v>2021-05-27 12:00:00+00:00</c:v>
                </c:pt>
                <c:pt idx="23">
                  <c:v>2021-05-27 13:00:00+00:00</c:v>
                </c:pt>
                <c:pt idx="24">
                  <c:v>2021-05-27 14:00:00+00:00</c:v>
                </c:pt>
                <c:pt idx="25">
                  <c:v>2021-05-27 15:00:00+00:00</c:v>
                </c:pt>
                <c:pt idx="26">
                  <c:v>2021-05-27 16:00:00+00:00</c:v>
                </c:pt>
                <c:pt idx="27">
                  <c:v>2021-05-27 17:00:00+00:00</c:v>
                </c:pt>
                <c:pt idx="28">
                  <c:v>2021-05-27 18:00:00+00:00</c:v>
                </c:pt>
                <c:pt idx="29">
                  <c:v>2021-05-27 19:00:00+00:00</c:v>
                </c:pt>
                <c:pt idx="30">
                  <c:v>2021-05-27 20:00:00+00:00</c:v>
                </c:pt>
                <c:pt idx="31">
                  <c:v>2021-05-27 21:00:00+00:00</c:v>
                </c:pt>
                <c:pt idx="32">
                  <c:v>2021-05-27 22:00:00+00:00</c:v>
                </c:pt>
                <c:pt idx="33">
                  <c:v>2021-05-27 23:00:00+00:00</c:v>
                </c:pt>
                <c:pt idx="34">
                  <c:v>2021-05-28 00:00:00+00:00</c:v>
                </c:pt>
                <c:pt idx="35">
                  <c:v>2021-05-28 01:00:00+00:00</c:v>
                </c:pt>
                <c:pt idx="36">
                  <c:v>2021-05-28 02:00:00+00:00</c:v>
                </c:pt>
                <c:pt idx="37">
                  <c:v>2021-05-28 03:00:00+00:00</c:v>
                </c:pt>
                <c:pt idx="38">
                  <c:v>2021-05-28 04:00:00+00:00</c:v>
                </c:pt>
                <c:pt idx="39">
                  <c:v>2021-05-28 05:00:00+00:00</c:v>
                </c:pt>
                <c:pt idx="40">
                  <c:v>2021-05-28 06:00:00+00:00</c:v>
                </c:pt>
                <c:pt idx="41">
                  <c:v>2021-05-28 07:00:00+00:00</c:v>
                </c:pt>
                <c:pt idx="42">
                  <c:v>2021-05-28 08:00:00+00:00</c:v>
                </c:pt>
                <c:pt idx="43">
                  <c:v>2021-05-28 09:00:00+00:00</c:v>
                </c:pt>
                <c:pt idx="44">
                  <c:v>2021-05-28 10:00:00+00:00</c:v>
                </c:pt>
                <c:pt idx="45">
                  <c:v>2021-05-28 11:00:00+00:00</c:v>
                </c:pt>
                <c:pt idx="46">
                  <c:v>2021-05-28 12:00:00+00:00</c:v>
                </c:pt>
                <c:pt idx="47">
                  <c:v>2021-05-28 13:00:00+00:00</c:v>
                </c:pt>
                <c:pt idx="48">
                  <c:v>2021-05-28 14:00:00+00:00</c:v>
                </c:pt>
                <c:pt idx="49">
                  <c:v>2021-05-28 15:00:00+00:00</c:v>
                </c:pt>
                <c:pt idx="50">
                  <c:v>2021-05-28 16:00:00+00:00</c:v>
                </c:pt>
                <c:pt idx="51">
                  <c:v>2021-05-28 17:00:00+00:00</c:v>
                </c:pt>
                <c:pt idx="52">
                  <c:v>2021-05-28 18:00:00+00:00</c:v>
                </c:pt>
                <c:pt idx="53">
                  <c:v>2021-05-28 19:00:00+00:00</c:v>
                </c:pt>
                <c:pt idx="54">
                  <c:v>2021-05-28 20:00:00+00:00</c:v>
                </c:pt>
                <c:pt idx="55">
                  <c:v>2021-05-28 21:00:00+00:00</c:v>
                </c:pt>
                <c:pt idx="56">
                  <c:v>2021-05-28 22:00:00+00:00</c:v>
                </c:pt>
                <c:pt idx="57">
                  <c:v>2021-05-28 23:00:00+00:00</c:v>
                </c:pt>
                <c:pt idx="58">
                  <c:v>2021-05-29 00:00:00+00:00</c:v>
                </c:pt>
                <c:pt idx="59">
                  <c:v>2021-05-29 01:00:00+00:00</c:v>
                </c:pt>
                <c:pt idx="60">
                  <c:v>2021-05-29 02:00:00+00:00</c:v>
                </c:pt>
                <c:pt idx="61">
                  <c:v>2021-05-29 03:00:00+00:00</c:v>
                </c:pt>
                <c:pt idx="62">
                  <c:v>2021-05-29 04:00:00+00:00</c:v>
                </c:pt>
                <c:pt idx="63">
                  <c:v>2021-05-29 05:00:00+00:00</c:v>
                </c:pt>
                <c:pt idx="64">
                  <c:v>2021-05-29 06:00:00+00:00</c:v>
                </c:pt>
                <c:pt idx="65">
                  <c:v>2021-05-29 07:00:00+00:00</c:v>
                </c:pt>
                <c:pt idx="66">
                  <c:v>2021-05-29 08:00:00+00:00</c:v>
                </c:pt>
                <c:pt idx="67">
                  <c:v>2021-05-29 09:00:00+00:00</c:v>
                </c:pt>
                <c:pt idx="68">
                  <c:v>2021-05-29 10:00:00+00:00</c:v>
                </c:pt>
                <c:pt idx="69">
                  <c:v>2021-05-29 11:00:00+00:00</c:v>
                </c:pt>
                <c:pt idx="70">
                  <c:v>2021-05-29 12:00:00+00:00</c:v>
                </c:pt>
                <c:pt idx="71">
                  <c:v>2021-05-29 13:00:00+00:00</c:v>
                </c:pt>
                <c:pt idx="72">
                  <c:v>2021-05-29 14:00:00+00:00</c:v>
                </c:pt>
                <c:pt idx="73">
                  <c:v>2021-05-29 15:00:00+00:00</c:v>
                </c:pt>
                <c:pt idx="74">
                  <c:v>2021-05-29 16:00:00+00:00</c:v>
                </c:pt>
                <c:pt idx="75">
                  <c:v>2021-05-29 17:00:00+00:00</c:v>
                </c:pt>
                <c:pt idx="76">
                  <c:v>2021-05-29 18:00:00+00:00</c:v>
                </c:pt>
                <c:pt idx="77">
                  <c:v>2021-05-29 19:00:00+00:00</c:v>
                </c:pt>
                <c:pt idx="78">
                  <c:v>2021-05-29 20:00:00+00:00</c:v>
                </c:pt>
                <c:pt idx="79">
                  <c:v>2021-05-29 21:00:00+00:00</c:v>
                </c:pt>
                <c:pt idx="80">
                  <c:v>2021-05-29 22:00:00+00:00</c:v>
                </c:pt>
                <c:pt idx="81">
                  <c:v>2021-05-29 23:00:00+00:00</c:v>
                </c:pt>
                <c:pt idx="82">
                  <c:v>2021-05-30 00:00:00+00:00</c:v>
                </c:pt>
                <c:pt idx="83">
                  <c:v>2021-05-30 01:00:00+00:00</c:v>
                </c:pt>
                <c:pt idx="84">
                  <c:v>2021-05-30 02:00:00+00:00</c:v>
                </c:pt>
                <c:pt idx="85">
                  <c:v>2021-05-30 03:00:00+00:00</c:v>
                </c:pt>
                <c:pt idx="86">
                  <c:v>2021-05-30 04:00:00+00:00</c:v>
                </c:pt>
                <c:pt idx="87">
                  <c:v>2021-05-30 05:00:00+00:00</c:v>
                </c:pt>
                <c:pt idx="88">
                  <c:v>2021-05-30 06:00:00+00:00</c:v>
                </c:pt>
                <c:pt idx="89">
                  <c:v>2021-05-30 07:00:00+00:00</c:v>
                </c:pt>
                <c:pt idx="90">
                  <c:v>2021-05-30 08:00:00+00:00</c:v>
                </c:pt>
                <c:pt idx="91">
                  <c:v>2021-05-30 09:00:00+00:00</c:v>
                </c:pt>
                <c:pt idx="92">
                  <c:v>2021-05-30 10:00:00+00:00</c:v>
                </c:pt>
                <c:pt idx="93">
                  <c:v>2021-05-30 11:00:00+00:00</c:v>
                </c:pt>
                <c:pt idx="94">
                  <c:v>2021-05-30 12:00:00+00:00</c:v>
                </c:pt>
                <c:pt idx="95">
                  <c:v>2021-05-30 13:00:00+00:00</c:v>
                </c:pt>
                <c:pt idx="96">
                  <c:v>2021-05-30 14:00:00+00:00</c:v>
                </c:pt>
                <c:pt idx="97">
                  <c:v>2021-05-30 15:00:00+00:00</c:v>
                </c:pt>
                <c:pt idx="98">
                  <c:v>2021-05-30 16:00:00+00:00</c:v>
                </c:pt>
                <c:pt idx="99">
                  <c:v>2021-05-30 17:00:00+00:00</c:v>
                </c:pt>
                <c:pt idx="100">
                  <c:v>2021-05-30 18:00:00+00:00</c:v>
                </c:pt>
                <c:pt idx="101">
                  <c:v>2021-05-30 19:00:00+00:00</c:v>
                </c:pt>
                <c:pt idx="102">
                  <c:v>2021-05-30 20:00:00+00:00</c:v>
                </c:pt>
                <c:pt idx="103">
                  <c:v>2021-05-30 21:00:00+00:00</c:v>
                </c:pt>
                <c:pt idx="104">
                  <c:v>2021-05-30 22:00:00+00:00</c:v>
                </c:pt>
                <c:pt idx="105">
                  <c:v>2021-05-30 23:00:00+00:00</c:v>
                </c:pt>
                <c:pt idx="106">
                  <c:v>2021-05-31 00:00:00+00:00</c:v>
                </c:pt>
                <c:pt idx="107">
                  <c:v>2021-05-31 01:00:00+00:00</c:v>
                </c:pt>
                <c:pt idx="108">
                  <c:v>2021-05-31 02:00:00+00:00</c:v>
                </c:pt>
                <c:pt idx="109">
                  <c:v>2021-05-31 03:00:00+00:00</c:v>
                </c:pt>
                <c:pt idx="110">
                  <c:v>2021-05-31 04:00:00+00:00</c:v>
                </c:pt>
                <c:pt idx="111">
                  <c:v>2021-05-31 05:00:00+00:00</c:v>
                </c:pt>
                <c:pt idx="112">
                  <c:v>2021-05-31 06:00:00+00:00</c:v>
                </c:pt>
                <c:pt idx="113">
                  <c:v>2021-05-31 07:00:00+00:00</c:v>
                </c:pt>
                <c:pt idx="114">
                  <c:v>2021-05-31 08:00:00+00:00</c:v>
                </c:pt>
                <c:pt idx="115">
                  <c:v>2021-05-31 08:59:00+00:00</c:v>
                </c:pt>
              </c:strCache>
            </c:strRef>
          </c:cat>
          <c:val>
            <c:numRef>
              <c:f>Sheet1!$H$2:$H$117</c:f>
              <c:numCache>
                <c:formatCode>General</c:formatCode>
                <c:ptCount val="116"/>
                <c:pt idx="0">
                  <c:v>4.5890512000000001</c:v>
                </c:pt>
                <c:pt idx="1">
                  <c:v>4.5888900000000001</c:v>
                </c:pt>
                <c:pt idx="2">
                  <c:v>4.4996080000000003</c:v>
                </c:pt>
                <c:pt idx="3">
                  <c:v>4.4832945000000004</c:v>
                </c:pt>
                <c:pt idx="4">
                  <c:v>4.4422240000000004</c:v>
                </c:pt>
                <c:pt idx="5">
                  <c:v>4.3957205000000004</c:v>
                </c:pt>
                <c:pt idx="6">
                  <c:v>4.3323812000000004</c:v>
                </c:pt>
                <c:pt idx="7">
                  <c:v>4.2395234000000004</c:v>
                </c:pt>
                <c:pt idx="8">
                  <c:v>4.1511149999999999</c:v>
                </c:pt>
                <c:pt idx="9">
                  <c:v>4.0754614</c:v>
                </c:pt>
                <c:pt idx="10">
                  <c:v>4.0452776000000004</c:v>
                </c:pt>
                <c:pt idx="11">
                  <c:v>4.0356930000000002</c:v>
                </c:pt>
                <c:pt idx="12">
                  <c:v>4.0537504999999996</c:v>
                </c:pt>
                <c:pt idx="13">
                  <c:v>4.0390879999999996</c:v>
                </c:pt>
                <c:pt idx="14">
                  <c:v>4.0370609999999996</c:v>
                </c:pt>
                <c:pt idx="15">
                  <c:v>4.0254025000000002</c:v>
                </c:pt>
                <c:pt idx="16">
                  <c:v>4.0345135000000001</c:v>
                </c:pt>
                <c:pt idx="17">
                  <c:v>4.0439366999999997</c:v>
                </c:pt>
                <c:pt idx="18">
                  <c:v>4.0686993999999999</c:v>
                </c:pt>
                <c:pt idx="19">
                  <c:v>4.0815979999999996</c:v>
                </c:pt>
                <c:pt idx="20">
                  <c:v>4.1094660000000003</c:v>
                </c:pt>
                <c:pt idx="21">
                  <c:v>4.1636585999999998</c:v>
                </c:pt>
                <c:pt idx="22">
                  <c:v>4.232037</c:v>
                </c:pt>
                <c:pt idx="23">
                  <c:v>4.3131589999999997</c:v>
                </c:pt>
                <c:pt idx="24">
                  <c:v>4.3898196</c:v>
                </c:pt>
                <c:pt idx="25">
                  <c:v>4.4612974999999997</c:v>
                </c:pt>
                <c:pt idx="26">
                  <c:v>4.5246066999999996</c:v>
                </c:pt>
                <c:pt idx="27">
                  <c:v>4.5824109999999996</c:v>
                </c:pt>
                <c:pt idx="28">
                  <c:v>4.6152740000000003</c:v>
                </c:pt>
                <c:pt idx="29">
                  <c:v>4.6139479999999997</c:v>
                </c:pt>
                <c:pt idx="30">
                  <c:v>4.5762805999999996</c:v>
                </c:pt>
                <c:pt idx="31">
                  <c:v>4.5217780000000003</c:v>
                </c:pt>
                <c:pt idx="32">
                  <c:v>4.4712304999999999</c:v>
                </c:pt>
                <c:pt idx="33">
                  <c:v>4.4370770000000004</c:v>
                </c:pt>
                <c:pt idx="34">
                  <c:v>4.4213505</c:v>
                </c:pt>
                <c:pt idx="35">
                  <c:v>4.4174910000000001</c:v>
                </c:pt>
                <c:pt idx="36">
                  <c:v>4.4249919999999996</c:v>
                </c:pt>
                <c:pt idx="37">
                  <c:v>4.4259458</c:v>
                </c:pt>
                <c:pt idx="38">
                  <c:v>4.4132290000000003</c:v>
                </c:pt>
                <c:pt idx="39">
                  <c:v>4.3822169999999998</c:v>
                </c:pt>
                <c:pt idx="40">
                  <c:v>4.3519230000000002</c:v>
                </c:pt>
                <c:pt idx="41">
                  <c:v>4.3356804999999996</c:v>
                </c:pt>
                <c:pt idx="42">
                  <c:v>4.3473629999999996</c:v>
                </c:pt>
                <c:pt idx="43">
                  <c:v>4.3882459999999996</c:v>
                </c:pt>
                <c:pt idx="44">
                  <c:v>4.4432640000000001</c:v>
                </c:pt>
                <c:pt idx="45">
                  <c:v>4.4729323000000001</c:v>
                </c:pt>
                <c:pt idx="46">
                  <c:v>4.5054645999999998</c:v>
                </c:pt>
                <c:pt idx="47">
                  <c:v>4.5302389999999999</c:v>
                </c:pt>
                <c:pt idx="48">
                  <c:v>4.5772579999999996</c:v>
                </c:pt>
                <c:pt idx="49">
                  <c:v>4.6289233999999997</c:v>
                </c:pt>
                <c:pt idx="50">
                  <c:v>4.694229</c:v>
                </c:pt>
                <c:pt idx="51">
                  <c:v>4.7327310000000002</c:v>
                </c:pt>
                <c:pt idx="52">
                  <c:v>4.7513842999999998</c:v>
                </c:pt>
                <c:pt idx="53">
                  <c:v>4.7478436999999998</c:v>
                </c:pt>
                <c:pt idx="54">
                  <c:v>4.7227354000000004</c:v>
                </c:pt>
                <c:pt idx="55">
                  <c:v>4.6834946000000004</c:v>
                </c:pt>
                <c:pt idx="56">
                  <c:v>4.6347975999999997</c:v>
                </c:pt>
                <c:pt idx="57">
                  <c:v>4.5836870000000003</c:v>
                </c:pt>
                <c:pt idx="58">
                  <c:v>4.5397639999999999</c:v>
                </c:pt>
                <c:pt idx="59">
                  <c:v>4.5074909999999999</c:v>
                </c:pt>
                <c:pt idx="60">
                  <c:v>4.4821169999999997</c:v>
                </c:pt>
                <c:pt idx="61">
                  <c:v>4.4611216000000002</c:v>
                </c:pt>
                <c:pt idx="62">
                  <c:v>4.4439019999999996</c:v>
                </c:pt>
                <c:pt idx="63">
                  <c:v>4.4285683999999996</c:v>
                </c:pt>
                <c:pt idx="64">
                  <c:v>4.4180602999999996</c:v>
                </c:pt>
                <c:pt idx="65">
                  <c:v>4.4094505000000002</c:v>
                </c:pt>
                <c:pt idx="66">
                  <c:v>4.3944210000000004</c:v>
                </c:pt>
                <c:pt idx="67">
                  <c:v>4.3970612999999998</c:v>
                </c:pt>
                <c:pt idx="68">
                  <c:v>4.4039339999999996</c:v>
                </c:pt>
                <c:pt idx="69">
                  <c:v>4.4460240000000004</c:v>
                </c:pt>
                <c:pt idx="70">
                  <c:v>4.4952126000000003</c:v>
                </c:pt>
                <c:pt idx="71">
                  <c:v>4.5686903000000001</c:v>
                </c:pt>
                <c:pt idx="72">
                  <c:v>4.6248107000000003</c:v>
                </c:pt>
                <c:pt idx="73">
                  <c:v>4.6933319999999998</c:v>
                </c:pt>
                <c:pt idx="74">
                  <c:v>4.7469378000000004</c:v>
                </c:pt>
                <c:pt idx="75">
                  <c:v>4.7986627000000004</c:v>
                </c:pt>
                <c:pt idx="76">
                  <c:v>4.8279284999999996</c:v>
                </c:pt>
                <c:pt idx="77">
                  <c:v>4.8405319999999996</c:v>
                </c:pt>
                <c:pt idx="78">
                  <c:v>4.8305806999999996</c:v>
                </c:pt>
                <c:pt idx="79">
                  <c:v>4.8072996000000003</c:v>
                </c:pt>
                <c:pt idx="80">
                  <c:v>4.7551575000000001</c:v>
                </c:pt>
                <c:pt idx="81">
                  <c:v>4.7119559999999998</c:v>
                </c:pt>
                <c:pt idx="82">
                  <c:v>4.6606420000000002</c:v>
                </c:pt>
                <c:pt idx="83">
                  <c:v>4.628241</c:v>
                </c:pt>
                <c:pt idx="84">
                  <c:v>4.5949816999999999</c:v>
                </c:pt>
                <c:pt idx="85">
                  <c:v>4.5779852999999999</c:v>
                </c:pt>
                <c:pt idx="86">
                  <c:v>4.5431670000000004</c:v>
                </c:pt>
                <c:pt idx="87">
                  <c:v>4.5235900000000004</c:v>
                </c:pt>
                <c:pt idx="88">
                  <c:v>4.5140862000000004</c:v>
                </c:pt>
                <c:pt idx="89">
                  <c:v>4.528594</c:v>
                </c:pt>
                <c:pt idx="90">
                  <c:v>4.5566706999999997</c:v>
                </c:pt>
                <c:pt idx="91">
                  <c:v>4.5984800000000003</c:v>
                </c:pt>
                <c:pt idx="92">
                  <c:v>4.6344995000000004</c:v>
                </c:pt>
                <c:pt idx="93">
                  <c:v>4.6699375999999999</c:v>
                </c:pt>
                <c:pt idx="94">
                  <c:v>4.7014446000000003</c:v>
                </c:pt>
                <c:pt idx="95">
                  <c:v>4.7346830000000004</c:v>
                </c:pt>
                <c:pt idx="96">
                  <c:v>4.768008</c:v>
                </c:pt>
                <c:pt idx="97">
                  <c:v>4.8070373999999996</c:v>
                </c:pt>
                <c:pt idx="98">
                  <c:v>4.8493567000000004</c:v>
                </c:pt>
                <c:pt idx="99">
                  <c:v>4.8920927000000001</c:v>
                </c:pt>
                <c:pt idx="100">
                  <c:v>4.9258175</c:v>
                </c:pt>
                <c:pt idx="101">
                  <c:v>4.9391119999999997</c:v>
                </c:pt>
                <c:pt idx="102">
                  <c:v>4.9327430000000003</c:v>
                </c:pt>
                <c:pt idx="103">
                  <c:v>4.9211559999999999</c:v>
                </c:pt>
                <c:pt idx="104">
                  <c:v>4.8899293000000004</c:v>
                </c:pt>
                <c:pt idx="105">
                  <c:v>4.8719554</c:v>
                </c:pt>
                <c:pt idx="106">
                  <c:v>4.8384609999999997</c:v>
                </c:pt>
                <c:pt idx="107">
                  <c:v>4.8137903</c:v>
                </c:pt>
                <c:pt idx="108">
                  <c:v>4.7494290000000001</c:v>
                </c:pt>
                <c:pt idx="109">
                  <c:v>4.7128620000000003</c:v>
                </c:pt>
                <c:pt idx="110">
                  <c:v>4.6552924999999998</c:v>
                </c:pt>
                <c:pt idx="111">
                  <c:v>4.6371039999999999</c:v>
                </c:pt>
                <c:pt idx="112">
                  <c:v>4.6279640000000004</c:v>
                </c:pt>
                <c:pt idx="113">
                  <c:v>4.644889</c:v>
                </c:pt>
                <c:pt idx="114">
                  <c:v>4.6545296</c:v>
                </c:pt>
                <c:pt idx="115">
                  <c:v>4.6694069999999996</c:v>
                </c:pt>
              </c:numCache>
            </c:numRef>
          </c:val>
          <c:smooth val="0"/>
          <c:extLst>
            <c:ext xmlns:c16="http://schemas.microsoft.com/office/drawing/2014/chart" uri="{C3380CC4-5D6E-409C-BE32-E72D297353CC}">
              <c16:uniqueId val="{00000004-2C50-49F9-AC2C-3FB414AE9E31}"/>
            </c:ext>
          </c:extLst>
        </c:ser>
        <c:dLbls>
          <c:showLegendKey val="0"/>
          <c:showVal val="0"/>
          <c:showCatName val="0"/>
          <c:showSerName val="0"/>
          <c:showPercent val="0"/>
          <c:showBubbleSize val="0"/>
        </c:dLbls>
        <c:smooth val="0"/>
        <c:axId val="872354816"/>
        <c:axId val="872353152"/>
      </c:lineChart>
      <c:catAx>
        <c:axId val="8723548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72353152"/>
        <c:crosses val="autoZero"/>
        <c:auto val="1"/>
        <c:lblAlgn val="ctr"/>
        <c:lblOffset val="100"/>
        <c:noMultiLvlLbl val="0"/>
      </c:catAx>
      <c:valAx>
        <c:axId val="872353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7235481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CH" dirty="0"/>
              <a:t>Compound </a:t>
            </a:r>
            <a:r>
              <a:rPr lang="de-CH" dirty="0" err="1"/>
              <a:t>predictor</a:t>
            </a:r>
            <a:r>
              <a:rPr lang="de-CH" dirty="0"/>
              <a:t> </a:t>
            </a:r>
            <a:r>
              <a:rPr lang="de-CH" dirty="0" err="1"/>
              <a:t>vs</a:t>
            </a:r>
            <a:r>
              <a:rPr lang="de-CH" dirty="0"/>
              <a:t> </a:t>
            </a:r>
            <a:r>
              <a:rPr lang="de-CH" dirty="0" err="1"/>
              <a:t>LSTMSeq</a:t>
            </a:r>
            <a:endParaRPr lang="de-CH"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Live.PM10</c:v>
                </c:pt>
              </c:strCache>
            </c:strRef>
          </c:tx>
          <c:spPr>
            <a:ln w="28575" cap="rnd">
              <a:solidFill>
                <a:schemeClr val="accent1"/>
              </a:solidFill>
              <a:round/>
            </a:ln>
            <a:effectLst/>
          </c:spPr>
          <c:marker>
            <c:symbol val="none"/>
          </c:marker>
          <c:cat>
            <c:strRef>
              <c:f>Sheet1!$A$2:$A$117</c:f>
              <c:strCache>
                <c:ptCount val="116"/>
                <c:pt idx="0">
                  <c:v>2021-05-26 14:00:00+00:00</c:v>
                </c:pt>
                <c:pt idx="1">
                  <c:v>2021-05-26 15:00:00+00:00</c:v>
                </c:pt>
                <c:pt idx="2">
                  <c:v>2021-05-26 16:00:00+00:00</c:v>
                </c:pt>
                <c:pt idx="3">
                  <c:v>2021-05-26 17:00:00+00:00</c:v>
                </c:pt>
                <c:pt idx="4">
                  <c:v>2021-05-26 18:00:00+00:00</c:v>
                </c:pt>
                <c:pt idx="5">
                  <c:v>2021-05-26 19:00:00+00:00</c:v>
                </c:pt>
                <c:pt idx="6">
                  <c:v>2021-05-26 20:00:00+00:00</c:v>
                </c:pt>
                <c:pt idx="7">
                  <c:v>2021-05-26 21:00:00+00:00</c:v>
                </c:pt>
                <c:pt idx="8">
                  <c:v>2021-05-26 22:00:00+00:00</c:v>
                </c:pt>
                <c:pt idx="9">
                  <c:v>2021-05-26 23:00:00+00:00</c:v>
                </c:pt>
                <c:pt idx="10">
                  <c:v>2021-05-27 00:00:00+00:00</c:v>
                </c:pt>
                <c:pt idx="11">
                  <c:v>2021-05-27 01:00:00+00:00</c:v>
                </c:pt>
                <c:pt idx="12">
                  <c:v>2021-05-27 02:00:00+00:00</c:v>
                </c:pt>
                <c:pt idx="13">
                  <c:v>2021-05-27 03:00:00+00:00</c:v>
                </c:pt>
                <c:pt idx="14">
                  <c:v>2021-05-27 04:00:00+00:00</c:v>
                </c:pt>
                <c:pt idx="15">
                  <c:v>2021-05-27 05:00:00+00:00</c:v>
                </c:pt>
                <c:pt idx="16">
                  <c:v>2021-05-27 06:00:00+00:00</c:v>
                </c:pt>
                <c:pt idx="17">
                  <c:v>2021-05-27 07:00:00+00:00</c:v>
                </c:pt>
                <c:pt idx="18">
                  <c:v>2021-05-27 08:00:00+00:00</c:v>
                </c:pt>
                <c:pt idx="19">
                  <c:v>2021-05-27 09:00:00+00:00</c:v>
                </c:pt>
                <c:pt idx="20">
                  <c:v>2021-05-27 10:00:00+00:00</c:v>
                </c:pt>
                <c:pt idx="21">
                  <c:v>2021-05-27 11:00:00+00:00</c:v>
                </c:pt>
                <c:pt idx="22">
                  <c:v>2021-05-27 12:00:00+00:00</c:v>
                </c:pt>
                <c:pt idx="23">
                  <c:v>2021-05-27 13:00:00+00:00</c:v>
                </c:pt>
                <c:pt idx="24">
                  <c:v>2021-05-27 14:00:00+00:00</c:v>
                </c:pt>
                <c:pt idx="25">
                  <c:v>2021-05-27 15:00:00+00:00</c:v>
                </c:pt>
                <c:pt idx="26">
                  <c:v>2021-05-27 16:00:00+00:00</c:v>
                </c:pt>
                <c:pt idx="27">
                  <c:v>2021-05-27 17:00:00+00:00</c:v>
                </c:pt>
                <c:pt idx="28">
                  <c:v>2021-05-27 18:00:00+00:00</c:v>
                </c:pt>
                <c:pt idx="29">
                  <c:v>2021-05-27 19:00:00+00:00</c:v>
                </c:pt>
                <c:pt idx="30">
                  <c:v>2021-05-27 20:00:00+00:00</c:v>
                </c:pt>
                <c:pt idx="31">
                  <c:v>2021-05-27 21:00:00+00:00</c:v>
                </c:pt>
                <c:pt idx="32">
                  <c:v>2021-05-27 22:00:00+00:00</c:v>
                </c:pt>
                <c:pt idx="33">
                  <c:v>2021-05-27 23:00:00+00:00</c:v>
                </c:pt>
                <c:pt idx="34">
                  <c:v>2021-05-28 00:00:00+00:00</c:v>
                </c:pt>
                <c:pt idx="35">
                  <c:v>2021-05-28 01:00:00+00:00</c:v>
                </c:pt>
                <c:pt idx="36">
                  <c:v>2021-05-28 02:00:00+00:00</c:v>
                </c:pt>
                <c:pt idx="37">
                  <c:v>2021-05-28 03:00:00+00:00</c:v>
                </c:pt>
                <c:pt idx="38">
                  <c:v>2021-05-28 04:00:00+00:00</c:v>
                </c:pt>
                <c:pt idx="39">
                  <c:v>2021-05-28 05:00:00+00:00</c:v>
                </c:pt>
                <c:pt idx="40">
                  <c:v>2021-05-28 06:00:00+00:00</c:v>
                </c:pt>
                <c:pt idx="41">
                  <c:v>2021-05-28 07:00:00+00:00</c:v>
                </c:pt>
                <c:pt idx="42">
                  <c:v>2021-05-28 08:00:00+00:00</c:v>
                </c:pt>
                <c:pt idx="43">
                  <c:v>2021-05-28 09:00:00+00:00</c:v>
                </c:pt>
                <c:pt idx="44">
                  <c:v>2021-05-28 10:00:00+00:00</c:v>
                </c:pt>
                <c:pt idx="45">
                  <c:v>2021-05-28 11:00:00+00:00</c:v>
                </c:pt>
                <c:pt idx="46">
                  <c:v>2021-05-28 12:00:00+00:00</c:v>
                </c:pt>
                <c:pt idx="47">
                  <c:v>2021-05-28 13:00:00+00:00</c:v>
                </c:pt>
                <c:pt idx="48">
                  <c:v>2021-05-28 14:00:00+00:00</c:v>
                </c:pt>
                <c:pt idx="49">
                  <c:v>2021-05-28 15:00:00+00:00</c:v>
                </c:pt>
                <c:pt idx="50">
                  <c:v>2021-05-28 16:00:00+00:00</c:v>
                </c:pt>
                <c:pt idx="51">
                  <c:v>2021-05-28 17:00:00+00:00</c:v>
                </c:pt>
                <c:pt idx="52">
                  <c:v>2021-05-28 18:00:00+00:00</c:v>
                </c:pt>
                <c:pt idx="53">
                  <c:v>2021-05-28 19:00:00+00:00</c:v>
                </c:pt>
                <c:pt idx="54">
                  <c:v>2021-05-28 20:00:00+00:00</c:v>
                </c:pt>
                <c:pt idx="55">
                  <c:v>2021-05-28 21:00:00+00:00</c:v>
                </c:pt>
                <c:pt idx="56">
                  <c:v>2021-05-28 22:00:00+00:00</c:v>
                </c:pt>
                <c:pt idx="57">
                  <c:v>2021-05-28 23:00:00+00:00</c:v>
                </c:pt>
                <c:pt idx="58">
                  <c:v>2021-05-29 00:00:00+00:00</c:v>
                </c:pt>
                <c:pt idx="59">
                  <c:v>2021-05-29 01:00:00+00:00</c:v>
                </c:pt>
                <c:pt idx="60">
                  <c:v>2021-05-29 02:00:00+00:00</c:v>
                </c:pt>
                <c:pt idx="61">
                  <c:v>2021-05-29 03:00:00+00:00</c:v>
                </c:pt>
                <c:pt idx="62">
                  <c:v>2021-05-29 04:00:00+00:00</c:v>
                </c:pt>
                <c:pt idx="63">
                  <c:v>2021-05-29 05:00:00+00:00</c:v>
                </c:pt>
                <c:pt idx="64">
                  <c:v>2021-05-29 06:00:00+00:00</c:v>
                </c:pt>
                <c:pt idx="65">
                  <c:v>2021-05-29 07:00:00+00:00</c:v>
                </c:pt>
                <c:pt idx="66">
                  <c:v>2021-05-29 08:00:00+00:00</c:v>
                </c:pt>
                <c:pt idx="67">
                  <c:v>2021-05-29 09:00:00+00:00</c:v>
                </c:pt>
                <c:pt idx="68">
                  <c:v>2021-05-29 10:00:00+00:00</c:v>
                </c:pt>
                <c:pt idx="69">
                  <c:v>2021-05-29 11:00:00+00:00</c:v>
                </c:pt>
                <c:pt idx="70">
                  <c:v>2021-05-29 12:00:00+00:00</c:v>
                </c:pt>
                <c:pt idx="71">
                  <c:v>2021-05-29 13:00:00+00:00</c:v>
                </c:pt>
                <c:pt idx="72">
                  <c:v>2021-05-29 14:00:00+00:00</c:v>
                </c:pt>
                <c:pt idx="73">
                  <c:v>2021-05-29 15:00:00+00:00</c:v>
                </c:pt>
                <c:pt idx="74">
                  <c:v>2021-05-29 16:00:00+00:00</c:v>
                </c:pt>
                <c:pt idx="75">
                  <c:v>2021-05-29 17:00:00+00:00</c:v>
                </c:pt>
                <c:pt idx="76">
                  <c:v>2021-05-29 18:00:00+00:00</c:v>
                </c:pt>
                <c:pt idx="77">
                  <c:v>2021-05-29 19:00:00+00:00</c:v>
                </c:pt>
                <c:pt idx="78">
                  <c:v>2021-05-29 20:00:00+00:00</c:v>
                </c:pt>
                <c:pt idx="79">
                  <c:v>2021-05-29 21:00:00+00:00</c:v>
                </c:pt>
                <c:pt idx="80">
                  <c:v>2021-05-29 22:00:00+00:00</c:v>
                </c:pt>
                <c:pt idx="81">
                  <c:v>2021-05-29 23:00:00+00:00</c:v>
                </c:pt>
                <c:pt idx="82">
                  <c:v>2021-05-30 00:00:00+00:00</c:v>
                </c:pt>
                <c:pt idx="83">
                  <c:v>2021-05-30 01:00:00+00:00</c:v>
                </c:pt>
                <c:pt idx="84">
                  <c:v>2021-05-30 02:00:00+00:00</c:v>
                </c:pt>
                <c:pt idx="85">
                  <c:v>2021-05-30 03:00:00+00:00</c:v>
                </c:pt>
                <c:pt idx="86">
                  <c:v>2021-05-30 04:00:00+00:00</c:v>
                </c:pt>
                <c:pt idx="87">
                  <c:v>2021-05-30 05:00:00+00:00</c:v>
                </c:pt>
                <c:pt idx="88">
                  <c:v>2021-05-30 06:00:00+00:00</c:v>
                </c:pt>
                <c:pt idx="89">
                  <c:v>2021-05-30 07:00:00+00:00</c:v>
                </c:pt>
                <c:pt idx="90">
                  <c:v>2021-05-30 08:00:00+00:00</c:v>
                </c:pt>
                <c:pt idx="91">
                  <c:v>2021-05-30 09:00:00+00:00</c:v>
                </c:pt>
                <c:pt idx="92">
                  <c:v>2021-05-30 10:00:00+00:00</c:v>
                </c:pt>
                <c:pt idx="93">
                  <c:v>2021-05-30 11:00:00+00:00</c:v>
                </c:pt>
                <c:pt idx="94">
                  <c:v>2021-05-30 12:00:00+00:00</c:v>
                </c:pt>
                <c:pt idx="95">
                  <c:v>2021-05-30 13:00:00+00:00</c:v>
                </c:pt>
                <c:pt idx="96">
                  <c:v>2021-05-30 14:00:00+00:00</c:v>
                </c:pt>
                <c:pt idx="97">
                  <c:v>2021-05-30 15:00:00+00:00</c:v>
                </c:pt>
                <c:pt idx="98">
                  <c:v>2021-05-30 16:00:00+00:00</c:v>
                </c:pt>
                <c:pt idx="99">
                  <c:v>2021-05-30 17:00:00+00:00</c:v>
                </c:pt>
                <c:pt idx="100">
                  <c:v>2021-05-30 18:00:00+00:00</c:v>
                </c:pt>
                <c:pt idx="101">
                  <c:v>2021-05-30 19:00:00+00:00</c:v>
                </c:pt>
                <c:pt idx="102">
                  <c:v>2021-05-30 20:00:00+00:00</c:v>
                </c:pt>
                <c:pt idx="103">
                  <c:v>2021-05-30 21:00:00+00:00</c:v>
                </c:pt>
                <c:pt idx="104">
                  <c:v>2021-05-30 22:00:00+00:00</c:v>
                </c:pt>
                <c:pt idx="105">
                  <c:v>2021-05-30 23:00:00+00:00</c:v>
                </c:pt>
                <c:pt idx="106">
                  <c:v>2021-05-31 00:00:00+00:00</c:v>
                </c:pt>
                <c:pt idx="107">
                  <c:v>2021-05-31 01:00:00+00:00</c:v>
                </c:pt>
                <c:pt idx="108">
                  <c:v>2021-05-31 02:00:00+00:00</c:v>
                </c:pt>
                <c:pt idx="109">
                  <c:v>2021-05-31 03:00:00+00:00</c:v>
                </c:pt>
                <c:pt idx="110">
                  <c:v>2021-05-31 04:00:00+00:00</c:v>
                </c:pt>
                <c:pt idx="111">
                  <c:v>2021-05-31 05:00:00+00:00</c:v>
                </c:pt>
                <c:pt idx="112">
                  <c:v>2021-05-31 06:00:00+00:00</c:v>
                </c:pt>
                <c:pt idx="113">
                  <c:v>2021-05-31 07:00:00+00:00</c:v>
                </c:pt>
                <c:pt idx="114">
                  <c:v>2021-05-31 08:00:00+00:00</c:v>
                </c:pt>
                <c:pt idx="115">
                  <c:v>2021-05-31 08:59:00+00:00</c:v>
                </c:pt>
              </c:strCache>
            </c:strRef>
          </c:cat>
          <c:val>
            <c:numRef>
              <c:f>Sheet1!$B$2:$B$117</c:f>
              <c:numCache>
                <c:formatCode>General</c:formatCode>
                <c:ptCount val="116"/>
                <c:pt idx="0">
                  <c:v>5.2459772029921501</c:v>
                </c:pt>
                <c:pt idx="1">
                  <c:v>5.0948635736632699</c:v>
                </c:pt>
                <c:pt idx="2">
                  <c:v>4.98684982950713</c:v>
                </c:pt>
                <c:pt idx="3">
                  <c:v>5.1349969026034703</c:v>
                </c:pt>
                <c:pt idx="4">
                  <c:v>5.3593214394140203</c:v>
                </c:pt>
                <c:pt idx="5">
                  <c:v>5.3586600283075798</c:v>
                </c:pt>
                <c:pt idx="6">
                  <c:v>5.1233464720685298</c:v>
                </c:pt>
                <c:pt idx="7">
                  <c:v>4.96813143021273</c:v>
                </c:pt>
                <c:pt idx="8">
                  <c:v>4.9989177742366104</c:v>
                </c:pt>
                <c:pt idx="9">
                  <c:v>5.1171775206238301</c:v>
                </c:pt>
                <c:pt idx="10">
                  <c:v>5.2181331201398597</c:v>
                </c:pt>
                <c:pt idx="11">
                  <c:v>5.1215710443058997</c:v>
                </c:pt>
                <c:pt idx="12">
                  <c:v>5.1246138018857001</c:v>
                </c:pt>
                <c:pt idx="13">
                  <c:v>5.03218515899946</c:v>
                </c:pt>
                <c:pt idx="14">
                  <c:v>5.0281722955286003</c:v>
                </c:pt>
                <c:pt idx="15">
                  <c:v>5.0100421406624802</c:v>
                </c:pt>
                <c:pt idx="16">
                  <c:v>4.9259041025675598</c:v>
                </c:pt>
                <c:pt idx="17">
                  <c:v>4.6163857437488502</c:v>
                </c:pt>
                <c:pt idx="18">
                  <c:v>4.5240336487887296</c:v>
                </c:pt>
                <c:pt idx="19">
                  <c:v>4.6094668164084496</c:v>
                </c:pt>
                <c:pt idx="20">
                  <c:v>4.5437778113282903</c:v>
                </c:pt>
                <c:pt idx="21">
                  <c:v>4.7104111096353298</c:v>
                </c:pt>
                <c:pt idx="22">
                  <c:v>4.7301280399307304</c:v>
                </c:pt>
                <c:pt idx="23">
                  <c:v>4.52938033588606</c:v>
                </c:pt>
                <c:pt idx="24">
                  <c:v>4.1404429263667097</c:v>
                </c:pt>
                <c:pt idx="25">
                  <c:v>3.7610073418623502</c:v>
                </c:pt>
                <c:pt idx="26">
                  <c:v>3.5979517567962001</c:v>
                </c:pt>
                <c:pt idx="27">
                  <c:v>3.5239649141920202</c:v>
                </c:pt>
                <c:pt idx="28">
                  <c:v>3.7790466837480299</c:v>
                </c:pt>
                <c:pt idx="29">
                  <c:v>3.9853108741195</c:v>
                </c:pt>
                <c:pt idx="30">
                  <c:v>4.0909466415069797</c:v>
                </c:pt>
                <c:pt idx="31">
                  <c:v>4.1856993155251896</c:v>
                </c:pt>
                <c:pt idx="32">
                  <c:v>4.2068101781309899</c:v>
                </c:pt>
                <c:pt idx="33">
                  <c:v>4.4246318908958999</c:v>
                </c:pt>
                <c:pt idx="34">
                  <c:v>4.3476000186640604</c:v>
                </c:pt>
                <c:pt idx="35">
                  <c:v>4.4283834557548998</c:v>
                </c:pt>
                <c:pt idx="36">
                  <c:v>4.2471205966239802</c:v>
                </c:pt>
                <c:pt idx="37">
                  <c:v>4.4492468103849303</c:v>
                </c:pt>
                <c:pt idx="38">
                  <c:v>4.4302127540458702</c:v>
                </c:pt>
                <c:pt idx="39">
                  <c:v>4.9179799478217401</c:v>
                </c:pt>
                <c:pt idx="40">
                  <c:v>4.8832226497562798</c:v>
                </c:pt>
                <c:pt idx="41">
                  <c:v>5.0399547700060703</c:v>
                </c:pt>
                <c:pt idx="42">
                  <c:v>4.8391958211338304</c:v>
                </c:pt>
                <c:pt idx="43">
                  <c:v>4.7349995789858799</c:v>
                </c:pt>
                <c:pt idx="44">
                  <c:v>4.2552608353687997</c:v>
                </c:pt>
                <c:pt idx="45">
                  <c:v>3.9995037824396902</c:v>
                </c:pt>
                <c:pt idx="46">
                  <c:v>3.76509073440974</c:v>
                </c:pt>
                <c:pt idx="47">
                  <c:v>3.6640161825731301</c:v>
                </c:pt>
                <c:pt idx="48">
                  <c:v>3.6738494174322902</c:v>
                </c:pt>
                <c:pt idx="49">
                  <c:v>3.69616649352111</c:v>
                </c:pt>
                <c:pt idx="50">
                  <c:v>3.63003270973809</c:v>
                </c:pt>
                <c:pt idx="51">
                  <c:v>3.5538672901884598</c:v>
                </c:pt>
                <c:pt idx="52">
                  <c:v>3.6030528443146701</c:v>
                </c:pt>
                <c:pt idx="53">
                  <c:v>4.1308102059589498</c:v>
                </c:pt>
                <c:pt idx="54">
                  <c:v>5.0763642171933601</c:v>
                </c:pt>
                <c:pt idx="55">
                  <c:v>6.2201835617808001</c:v>
                </c:pt>
                <c:pt idx="56">
                  <c:v>7.2757501541303302</c:v>
                </c:pt>
                <c:pt idx="57">
                  <c:v>7.7870982351607596</c:v>
                </c:pt>
                <c:pt idx="58">
                  <c:v>7.6569750198861799</c:v>
                </c:pt>
                <c:pt idx="59">
                  <c:v>7.49831052845368</c:v>
                </c:pt>
                <c:pt idx="60">
                  <c:v>7.8416566672203096</c:v>
                </c:pt>
                <c:pt idx="61">
                  <c:v>8.0902251448381008</c:v>
                </c:pt>
                <c:pt idx="62">
                  <c:v>8.4577679714606102</c:v>
                </c:pt>
                <c:pt idx="63">
                  <c:v>8.4371702751349993</c:v>
                </c:pt>
                <c:pt idx="64">
                  <c:v>8.6593829878996704</c:v>
                </c:pt>
                <c:pt idx="65">
                  <c:v>8.7808888286277398</c:v>
                </c:pt>
                <c:pt idx="66">
                  <c:v>9.1138306163029306</c:v>
                </c:pt>
                <c:pt idx="67">
                  <c:v>9.0654890421915102</c:v>
                </c:pt>
                <c:pt idx="68">
                  <c:v>8.2761458550506202</c:v>
                </c:pt>
                <c:pt idx="69">
                  <c:v>7.0522420367371499</c:v>
                </c:pt>
                <c:pt idx="70">
                  <c:v>5.7669485954662703</c:v>
                </c:pt>
                <c:pt idx="71">
                  <c:v>5.1458322568735797</c:v>
                </c:pt>
                <c:pt idx="72">
                  <c:v>4.6136497879877698</c:v>
                </c:pt>
                <c:pt idx="73">
                  <c:v>4.5742658177328304</c:v>
                </c:pt>
                <c:pt idx="74">
                  <c:v>4.43334990661908</c:v>
                </c:pt>
                <c:pt idx="75">
                  <c:v>4.34314934691057</c:v>
                </c:pt>
                <c:pt idx="76">
                  <c:v>4.2952941144022203</c:v>
                </c:pt>
                <c:pt idx="77">
                  <c:v>4.5887337748469097</c:v>
                </c:pt>
                <c:pt idx="78">
                  <c:v>4.6938308861307201</c:v>
                </c:pt>
                <c:pt idx="79">
                  <c:v>5.30263600468008</c:v>
                </c:pt>
                <c:pt idx="80">
                  <c:v>5.7494416461723601</c:v>
                </c:pt>
                <c:pt idx="81">
                  <c:v>6.0675759112891097</c:v>
                </c:pt>
                <c:pt idx="82">
                  <c:v>6.0027300109866504</c:v>
                </c:pt>
                <c:pt idx="83">
                  <c:v>5.84719789761981</c:v>
                </c:pt>
                <c:pt idx="84">
                  <c:v>5.7206726352475403</c:v>
                </c:pt>
                <c:pt idx="85">
                  <c:v>5.7071276990649</c:v>
                </c:pt>
                <c:pt idx="86">
                  <c:v>6.0692379895404596</c:v>
                </c:pt>
                <c:pt idx="87">
                  <c:v>5.8102084379967502</c:v>
                </c:pt>
                <c:pt idx="88">
                  <c:v>5.5005989860179998</c:v>
                </c:pt>
                <c:pt idx="89">
                  <c:v>4.8548135455618997</c:v>
                </c:pt>
                <c:pt idx="90">
                  <c:v>4.7700640443369702</c:v>
                </c:pt>
                <c:pt idx="91">
                  <c:v>4.7793392411068201</c:v>
                </c:pt>
                <c:pt idx="92">
                  <c:v>5.0432956260234896</c:v>
                </c:pt>
                <c:pt idx="93">
                  <c:v>5.1341777034948901</c:v>
                </c:pt>
                <c:pt idx="94">
                  <c:v>4.9898791359921297</c:v>
                </c:pt>
                <c:pt idx="95">
                  <c:v>4.7047420050772297</c:v>
                </c:pt>
                <c:pt idx="96">
                  <c:v>4.4956876140938098</c:v>
                </c:pt>
                <c:pt idx="97">
                  <c:v>4.67502545338772</c:v>
                </c:pt>
                <c:pt idx="98">
                  <c:v>4.9838490984704702</c:v>
                </c:pt>
                <c:pt idx="99">
                  <c:v>5.5930431733659098</c:v>
                </c:pt>
                <c:pt idx="100">
                  <c:v>6.0596736265637903</c:v>
                </c:pt>
                <c:pt idx="101">
                  <c:v>6.2830588067307698</c:v>
                </c:pt>
                <c:pt idx="102">
                  <c:v>6.1148148365354</c:v>
                </c:pt>
                <c:pt idx="103">
                  <c:v>5.9183395420277698</c:v>
                </c:pt>
                <c:pt idx="104">
                  <c:v>5.9144006825392896</c:v>
                </c:pt>
                <c:pt idx="105">
                  <c:v>5.9142540935462398</c:v>
                </c:pt>
                <c:pt idx="106">
                  <c:v>6.4165274484205597</c:v>
                </c:pt>
                <c:pt idx="107">
                  <c:v>6.5880546046878603</c:v>
                </c:pt>
                <c:pt idx="108">
                  <c:v>6.9137606034644703</c:v>
                </c:pt>
                <c:pt idx="109">
                  <c:v>6.9203226648885101</c:v>
                </c:pt>
                <c:pt idx="110">
                  <c:v>7.4315717624099902</c:v>
                </c:pt>
                <c:pt idx="111">
                  <c:v>7.53014523354598</c:v>
                </c:pt>
                <c:pt idx="112">
                  <c:v>7.6813597187903797</c:v>
                </c:pt>
                <c:pt idx="113">
                  <c:v>7.4050060968948399</c:v>
                </c:pt>
                <c:pt idx="114">
                  <c:v>6.9929671898460901</c:v>
                </c:pt>
                <c:pt idx="115">
                  <c:v>6.5417029896030696</c:v>
                </c:pt>
              </c:numCache>
            </c:numRef>
          </c:val>
          <c:smooth val="0"/>
          <c:extLst>
            <c:ext xmlns:c16="http://schemas.microsoft.com/office/drawing/2014/chart" uri="{C3380CC4-5D6E-409C-BE32-E72D297353CC}">
              <c16:uniqueId val="{00000000-388D-4AB1-808A-3272199B5A8B}"/>
            </c:ext>
          </c:extLst>
        </c:ser>
        <c:ser>
          <c:idx val="1"/>
          <c:order val="1"/>
          <c:tx>
            <c:strRef>
              <c:f>Sheet1!$C$1</c:f>
              <c:strCache>
                <c:ptCount val="1"/>
                <c:pt idx="0">
                  <c:v>Compound</c:v>
                </c:pt>
              </c:strCache>
            </c:strRef>
          </c:tx>
          <c:spPr>
            <a:ln w="28575" cap="rnd">
              <a:solidFill>
                <a:schemeClr val="accent2"/>
              </a:solidFill>
              <a:round/>
            </a:ln>
            <a:effectLst/>
          </c:spPr>
          <c:marker>
            <c:symbol val="none"/>
          </c:marker>
          <c:cat>
            <c:strRef>
              <c:f>Sheet1!$A$2:$A$117</c:f>
              <c:strCache>
                <c:ptCount val="116"/>
                <c:pt idx="0">
                  <c:v>2021-05-26 14:00:00+00:00</c:v>
                </c:pt>
                <c:pt idx="1">
                  <c:v>2021-05-26 15:00:00+00:00</c:v>
                </c:pt>
                <c:pt idx="2">
                  <c:v>2021-05-26 16:00:00+00:00</c:v>
                </c:pt>
                <c:pt idx="3">
                  <c:v>2021-05-26 17:00:00+00:00</c:v>
                </c:pt>
                <c:pt idx="4">
                  <c:v>2021-05-26 18:00:00+00:00</c:v>
                </c:pt>
                <c:pt idx="5">
                  <c:v>2021-05-26 19:00:00+00:00</c:v>
                </c:pt>
                <c:pt idx="6">
                  <c:v>2021-05-26 20:00:00+00:00</c:v>
                </c:pt>
                <c:pt idx="7">
                  <c:v>2021-05-26 21:00:00+00:00</c:v>
                </c:pt>
                <c:pt idx="8">
                  <c:v>2021-05-26 22:00:00+00:00</c:v>
                </c:pt>
                <c:pt idx="9">
                  <c:v>2021-05-26 23:00:00+00:00</c:v>
                </c:pt>
                <c:pt idx="10">
                  <c:v>2021-05-27 00:00:00+00:00</c:v>
                </c:pt>
                <c:pt idx="11">
                  <c:v>2021-05-27 01:00:00+00:00</c:v>
                </c:pt>
                <c:pt idx="12">
                  <c:v>2021-05-27 02:00:00+00:00</c:v>
                </c:pt>
                <c:pt idx="13">
                  <c:v>2021-05-27 03:00:00+00:00</c:v>
                </c:pt>
                <c:pt idx="14">
                  <c:v>2021-05-27 04:00:00+00:00</c:v>
                </c:pt>
                <c:pt idx="15">
                  <c:v>2021-05-27 05:00:00+00:00</c:v>
                </c:pt>
                <c:pt idx="16">
                  <c:v>2021-05-27 06:00:00+00:00</c:v>
                </c:pt>
                <c:pt idx="17">
                  <c:v>2021-05-27 07:00:00+00:00</c:v>
                </c:pt>
                <c:pt idx="18">
                  <c:v>2021-05-27 08:00:00+00:00</c:v>
                </c:pt>
                <c:pt idx="19">
                  <c:v>2021-05-27 09:00:00+00:00</c:v>
                </c:pt>
                <c:pt idx="20">
                  <c:v>2021-05-27 10:00:00+00:00</c:v>
                </c:pt>
                <c:pt idx="21">
                  <c:v>2021-05-27 11:00:00+00:00</c:v>
                </c:pt>
                <c:pt idx="22">
                  <c:v>2021-05-27 12:00:00+00:00</c:v>
                </c:pt>
                <c:pt idx="23">
                  <c:v>2021-05-27 13:00:00+00:00</c:v>
                </c:pt>
                <c:pt idx="24">
                  <c:v>2021-05-27 14:00:00+00:00</c:v>
                </c:pt>
                <c:pt idx="25">
                  <c:v>2021-05-27 15:00:00+00:00</c:v>
                </c:pt>
                <c:pt idx="26">
                  <c:v>2021-05-27 16:00:00+00:00</c:v>
                </c:pt>
                <c:pt idx="27">
                  <c:v>2021-05-27 17:00:00+00:00</c:v>
                </c:pt>
                <c:pt idx="28">
                  <c:v>2021-05-27 18:00:00+00:00</c:v>
                </c:pt>
                <c:pt idx="29">
                  <c:v>2021-05-27 19:00:00+00:00</c:v>
                </c:pt>
                <c:pt idx="30">
                  <c:v>2021-05-27 20:00:00+00:00</c:v>
                </c:pt>
                <c:pt idx="31">
                  <c:v>2021-05-27 21:00:00+00:00</c:v>
                </c:pt>
                <c:pt idx="32">
                  <c:v>2021-05-27 22:00:00+00:00</c:v>
                </c:pt>
                <c:pt idx="33">
                  <c:v>2021-05-27 23:00:00+00:00</c:v>
                </c:pt>
                <c:pt idx="34">
                  <c:v>2021-05-28 00:00:00+00:00</c:v>
                </c:pt>
                <c:pt idx="35">
                  <c:v>2021-05-28 01:00:00+00:00</c:v>
                </c:pt>
                <c:pt idx="36">
                  <c:v>2021-05-28 02:00:00+00:00</c:v>
                </c:pt>
                <c:pt idx="37">
                  <c:v>2021-05-28 03:00:00+00:00</c:v>
                </c:pt>
                <c:pt idx="38">
                  <c:v>2021-05-28 04:00:00+00:00</c:v>
                </c:pt>
                <c:pt idx="39">
                  <c:v>2021-05-28 05:00:00+00:00</c:v>
                </c:pt>
                <c:pt idx="40">
                  <c:v>2021-05-28 06:00:00+00:00</c:v>
                </c:pt>
                <c:pt idx="41">
                  <c:v>2021-05-28 07:00:00+00:00</c:v>
                </c:pt>
                <c:pt idx="42">
                  <c:v>2021-05-28 08:00:00+00:00</c:v>
                </c:pt>
                <c:pt idx="43">
                  <c:v>2021-05-28 09:00:00+00:00</c:v>
                </c:pt>
                <c:pt idx="44">
                  <c:v>2021-05-28 10:00:00+00:00</c:v>
                </c:pt>
                <c:pt idx="45">
                  <c:v>2021-05-28 11:00:00+00:00</c:v>
                </c:pt>
                <c:pt idx="46">
                  <c:v>2021-05-28 12:00:00+00:00</c:v>
                </c:pt>
                <c:pt idx="47">
                  <c:v>2021-05-28 13:00:00+00:00</c:v>
                </c:pt>
                <c:pt idx="48">
                  <c:v>2021-05-28 14:00:00+00:00</c:v>
                </c:pt>
                <c:pt idx="49">
                  <c:v>2021-05-28 15:00:00+00:00</c:v>
                </c:pt>
                <c:pt idx="50">
                  <c:v>2021-05-28 16:00:00+00:00</c:v>
                </c:pt>
                <c:pt idx="51">
                  <c:v>2021-05-28 17:00:00+00:00</c:v>
                </c:pt>
                <c:pt idx="52">
                  <c:v>2021-05-28 18:00:00+00:00</c:v>
                </c:pt>
                <c:pt idx="53">
                  <c:v>2021-05-28 19:00:00+00:00</c:v>
                </c:pt>
                <c:pt idx="54">
                  <c:v>2021-05-28 20:00:00+00:00</c:v>
                </c:pt>
                <c:pt idx="55">
                  <c:v>2021-05-28 21:00:00+00:00</c:v>
                </c:pt>
                <c:pt idx="56">
                  <c:v>2021-05-28 22:00:00+00:00</c:v>
                </c:pt>
                <c:pt idx="57">
                  <c:v>2021-05-28 23:00:00+00:00</c:v>
                </c:pt>
                <c:pt idx="58">
                  <c:v>2021-05-29 00:00:00+00:00</c:v>
                </c:pt>
                <c:pt idx="59">
                  <c:v>2021-05-29 01:00:00+00:00</c:v>
                </c:pt>
                <c:pt idx="60">
                  <c:v>2021-05-29 02:00:00+00:00</c:v>
                </c:pt>
                <c:pt idx="61">
                  <c:v>2021-05-29 03:00:00+00:00</c:v>
                </c:pt>
                <c:pt idx="62">
                  <c:v>2021-05-29 04:00:00+00:00</c:v>
                </c:pt>
                <c:pt idx="63">
                  <c:v>2021-05-29 05:00:00+00:00</c:v>
                </c:pt>
                <c:pt idx="64">
                  <c:v>2021-05-29 06:00:00+00:00</c:v>
                </c:pt>
                <c:pt idx="65">
                  <c:v>2021-05-29 07:00:00+00:00</c:v>
                </c:pt>
                <c:pt idx="66">
                  <c:v>2021-05-29 08:00:00+00:00</c:v>
                </c:pt>
                <c:pt idx="67">
                  <c:v>2021-05-29 09:00:00+00:00</c:v>
                </c:pt>
                <c:pt idx="68">
                  <c:v>2021-05-29 10:00:00+00:00</c:v>
                </c:pt>
                <c:pt idx="69">
                  <c:v>2021-05-29 11:00:00+00:00</c:v>
                </c:pt>
                <c:pt idx="70">
                  <c:v>2021-05-29 12:00:00+00:00</c:v>
                </c:pt>
                <c:pt idx="71">
                  <c:v>2021-05-29 13:00:00+00:00</c:v>
                </c:pt>
                <c:pt idx="72">
                  <c:v>2021-05-29 14:00:00+00:00</c:v>
                </c:pt>
                <c:pt idx="73">
                  <c:v>2021-05-29 15:00:00+00:00</c:v>
                </c:pt>
                <c:pt idx="74">
                  <c:v>2021-05-29 16:00:00+00:00</c:v>
                </c:pt>
                <c:pt idx="75">
                  <c:v>2021-05-29 17:00:00+00:00</c:v>
                </c:pt>
                <c:pt idx="76">
                  <c:v>2021-05-29 18:00:00+00:00</c:v>
                </c:pt>
                <c:pt idx="77">
                  <c:v>2021-05-29 19:00:00+00:00</c:v>
                </c:pt>
                <c:pt idx="78">
                  <c:v>2021-05-29 20:00:00+00:00</c:v>
                </c:pt>
                <c:pt idx="79">
                  <c:v>2021-05-29 21:00:00+00:00</c:v>
                </c:pt>
                <c:pt idx="80">
                  <c:v>2021-05-29 22:00:00+00:00</c:v>
                </c:pt>
                <c:pt idx="81">
                  <c:v>2021-05-29 23:00:00+00:00</c:v>
                </c:pt>
                <c:pt idx="82">
                  <c:v>2021-05-30 00:00:00+00:00</c:v>
                </c:pt>
                <c:pt idx="83">
                  <c:v>2021-05-30 01:00:00+00:00</c:v>
                </c:pt>
                <c:pt idx="84">
                  <c:v>2021-05-30 02:00:00+00:00</c:v>
                </c:pt>
                <c:pt idx="85">
                  <c:v>2021-05-30 03:00:00+00:00</c:v>
                </c:pt>
                <c:pt idx="86">
                  <c:v>2021-05-30 04:00:00+00:00</c:v>
                </c:pt>
                <c:pt idx="87">
                  <c:v>2021-05-30 05:00:00+00:00</c:v>
                </c:pt>
                <c:pt idx="88">
                  <c:v>2021-05-30 06:00:00+00:00</c:v>
                </c:pt>
                <c:pt idx="89">
                  <c:v>2021-05-30 07:00:00+00:00</c:v>
                </c:pt>
                <c:pt idx="90">
                  <c:v>2021-05-30 08:00:00+00:00</c:v>
                </c:pt>
                <c:pt idx="91">
                  <c:v>2021-05-30 09:00:00+00:00</c:v>
                </c:pt>
                <c:pt idx="92">
                  <c:v>2021-05-30 10:00:00+00:00</c:v>
                </c:pt>
                <c:pt idx="93">
                  <c:v>2021-05-30 11:00:00+00:00</c:v>
                </c:pt>
                <c:pt idx="94">
                  <c:v>2021-05-30 12:00:00+00:00</c:v>
                </c:pt>
                <c:pt idx="95">
                  <c:v>2021-05-30 13:00:00+00:00</c:v>
                </c:pt>
                <c:pt idx="96">
                  <c:v>2021-05-30 14:00:00+00:00</c:v>
                </c:pt>
                <c:pt idx="97">
                  <c:v>2021-05-30 15:00:00+00:00</c:v>
                </c:pt>
                <c:pt idx="98">
                  <c:v>2021-05-30 16:00:00+00:00</c:v>
                </c:pt>
                <c:pt idx="99">
                  <c:v>2021-05-30 17:00:00+00:00</c:v>
                </c:pt>
                <c:pt idx="100">
                  <c:v>2021-05-30 18:00:00+00:00</c:v>
                </c:pt>
                <c:pt idx="101">
                  <c:v>2021-05-30 19:00:00+00:00</c:v>
                </c:pt>
                <c:pt idx="102">
                  <c:v>2021-05-30 20:00:00+00:00</c:v>
                </c:pt>
                <c:pt idx="103">
                  <c:v>2021-05-30 21:00:00+00:00</c:v>
                </c:pt>
                <c:pt idx="104">
                  <c:v>2021-05-30 22:00:00+00:00</c:v>
                </c:pt>
                <c:pt idx="105">
                  <c:v>2021-05-30 23:00:00+00:00</c:v>
                </c:pt>
                <c:pt idx="106">
                  <c:v>2021-05-31 00:00:00+00:00</c:v>
                </c:pt>
                <c:pt idx="107">
                  <c:v>2021-05-31 01:00:00+00:00</c:v>
                </c:pt>
                <c:pt idx="108">
                  <c:v>2021-05-31 02:00:00+00:00</c:v>
                </c:pt>
                <c:pt idx="109">
                  <c:v>2021-05-31 03:00:00+00:00</c:v>
                </c:pt>
                <c:pt idx="110">
                  <c:v>2021-05-31 04:00:00+00:00</c:v>
                </c:pt>
                <c:pt idx="111">
                  <c:v>2021-05-31 05:00:00+00:00</c:v>
                </c:pt>
                <c:pt idx="112">
                  <c:v>2021-05-31 06:00:00+00:00</c:v>
                </c:pt>
                <c:pt idx="113">
                  <c:v>2021-05-31 07:00:00+00:00</c:v>
                </c:pt>
                <c:pt idx="114">
                  <c:v>2021-05-31 08:00:00+00:00</c:v>
                </c:pt>
                <c:pt idx="115">
                  <c:v>2021-05-31 08:59:00+00:00</c:v>
                </c:pt>
              </c:strCache>
            </c:strRef>
          </c:cat>
          <c:val>
            <c:numRef>
              <c:f>Sheet1!$C$2:$C$117</c:f>
              <c:numCache>
                <c:formatCode>General</c:formatCode>
                <c:ptCount val="116"/>
                <c:pt idx="0">
                  <c:v>5.1195464369552797</c:v>
                </c:pt>
                <c:pt idx="1">
                  <c:v>5.0952241122497597</c:v>
                </c:pt>
                <c:pt idx="2">
                  <c:v>5.0790289346025048</c:v>
                </c:pt>
                <c:pt idx="3">
                  <c:v>5.0416715767039575</c:v>
                </c:pt>
                <c:pt idx="4">
                  <c:v>5.0242076782360954</c:v>
                </c:pt>
                <c:pt idx="5">
                  <c:v>4.9955621387338125</c:v>
                </c:pt>
                <c:pt idx="6">
                  <c:v>4.9995784845948119</c:v>
                </c:pt>
                <c:pt idx="7">
                  <c:v>5.0042727471819024</c:v>
                </c:pt>
                <c:pt idx="8">
                  <c:v>5.0202636801630396</c:v>
                </c:pt>
                <c:pt idx="9">
                  <c:v>5.0174546959460571</c:v>
                </c:pt>
                <c:pt idx="10">
                  <c:v>4.9998783036482504</c:v>
                </c:pt>
                <c:pt idx="11">
                  <c:v>4.9657736025941492</c:v>
                </c:pt>
                <c:pt idx="12">
                  <c:v>4.9322396020663621</c:v>
                </c:pt>
                <c:pt idx="13">
                  <c:v>4.9128863653235024</c:v>
                </c:pt>
                <c:pt idx="14">
                  <c:v>4.9000202453722697</c:v>
                </c:pt>
                <c:pt idx="15">
                  <c:v>4.8940456633285496</c:v>
                </c:pt>
                <c:pt idx="16">
                  <c:v>4.8872289851373374</c:v>
                </c:pt>
                <c:pt idx="17">
                  <c:v>4.8834468808327625</c:v>
                </c:pt>
                <c:pt idx="18">
                  <c:v>4.8781623620773829</c:v>
                </c:pt>
                <c:pt idx="19">
                  <c:v>4.8786984072209751</c:v>
                </c:pt>
                <c:pt idx="20">
                  <c:v>4.8777051297765803</c:v>
                </c:pt>
                <c:pt idx="21">
                  <c:v>4.8743604235654328</c:v>
                </c:pt>
                <c:pt idx="22">
                  <c:v>4.8822277535700955</c:v>
                </c:pt>
                <c:pt idx="23">
                  <c:v>4.9025768962003502</c:v>
                </c:pt>
                <c:pt idx="24">
                  <c:v>4.9441280040827973</c:v>
                </c:pt>
                <c:pt idx="25">
                  <c:v>4.9837647856739098</c:v>
                </c:pt>
                <c:pt idx="26">
                  <c:v>5.0184332156863549</c:v>
                </c:pt>
                <c:pt idx="27">
                  <c:v>5.0200807864704498</c:v>
                </c:pt>
                <c:pt idx="28">
                  <c:v>4.9981312164282672</c:v>
                </c:pt>
                <c:pt idx="29">
                  <c:v>4.9514921902909803</c:v>
                </c:pt>
                <c:pt idx="30">
                  <c:v>4.9053470928791301</c:v>
                </c:pt>
                <c:pt idx="31">
                  <c:v>4.8575283216059102</c:v>
                </c:pt>
                <c:pt idx="32">
                  <c:v>4.8157817810074226</c:v>
                </c:pt>
                <c:pt idx="33">
                  <c:v>4.7764588128091727</c:v>
                </c:pt>
                <c:pt idx="34">
                  <c:v>4.7386199593878295</c:v>
                </c:pt>
                <c:pt idx="35">
                  <c:v>4.7028242686695556</c:v>
                </c:pt>
                <c:pt idx="36">
                  <c:v>4.67093277731973</c:v>
                </c:pt>
                <c:pt idx="37">
                  <c:v>4.648917840877548</c:v>
                </c:pt>
                <c:pt idx="38">
                  <c:v>4.6464263255497302</c:v>
                </c:pt>
                <c:pt idx="39">
                  <c:v>4.6706400602395526</c:v>
                </c:pt>
                <c:pt idx="40">
                  <c:v>4.7181820258245475</c:v>
                </c:pt>
                <c:pt idx="41">
                  <c:v>4.7812823851348369</c:v>
                </c:pt>
                <c:pt idx="42">
                  <c:v>4.8515256285516131</c:v>
                </c:pt>
                <c:pt idx="43">
                  <c:v>4.9187586925875095</c:v>
                </c:pt>
                <c:pt idx="44">
                  <c:v>4.9850526310279051</c:v>
                </c:pt>
                <c:pt idx="45">
                  <c:v>5.0573091769036678</c:v>
                </c:pt>
                <c:pt idx="46">
                  <c:v>5.1256647976616598</c:v>
                </c:pt>
                <c:pt idx="47">
                  <c:v>5.1860417195965507</c:v>
                </c:pt>
                <c:pt idx="48">
                  <c:v>5.2355904486426752</c:v>
                </c:pt>
                <c:pt idx="49">
                  <c:v>5.2628846720757689</c:v>
                </c:pt>
                <c:pt idx="50">
                  <c:v>5.2745175084665075</c:v>
                </c:pt>
                <c:pt idx="51">
                  <c:v>5.2572570094541051</c:v>
                </c:pt>
                <c:pt idx="52">
                  <c:v>5.2189314795575292</c:v>
                </c:pt>
                <c:pt idx="53">
                  <c:v>5.1538758962347027</c:v>
                </c:pt>
                <c:pt idx="54">
                  <c:v>5.0932006529225102</c:v>
                </c:pt>
                <c:pt idx="55">
                  <c:v>5.0379979574106928</c:v>
                </c:pt>
                <c:pt idx="56">
                  <c:v>5.005556374880487</c:v>
                </c:pt>
                <c:pt idx="57">
                  <c:v>4.9864981514622979</c:v>
                </c:pt>
                <c:pt idx="58">
                  <c:v>4.9731598902444372</c:v>
                </c:pt>
                <c:pt idx="59">
                  <c:v>4.95651826351006</c:v>
                </c:pt>
                <c:pt idx="60">
                  <c:v>4.9407874305474948</c:v>
                </c:pt>
                <c:pt idx="61">
                  <c:v>4.9257197356500075</c:v>
                </c:pt>
                <c:pt idx="62">
                  <c:v>4.9156926610026899</c:v>
                </c:pt>
                <c:pt idx="63">
                  <c:v>4.9130741387695398</c:v>
                </c:pt>
                <c:pt idx="64">
                  <c:v>4.9218920318634325</c:v>
                </c:pt>
                <c:pt idx="65">
                  <c:v>4.9433456070718442</c:v>
                </c:pt>
                <c:pt idx="66">
                  <c:v>4.9762049942283104</c:v>
                </c:pt>
                <c:pt idx="67">
                  <c:v>5.0128692536597699</c:v>
                </c:pt>
                <c:pt idx="68">
                  <c:v>5.0565105047761296</c:v>
                </c:pt>
                <c:pt idx="69">
                  <c:v>5.0928630631036604</c:v>
                </c:pt>
                <c:pt idx="70">
                  <c:v>5.130606130028621</c:v>
                </c:pt>
                <c:pt idx="71">
                  <c:v>5.1629146506325654</c:v>
                </c:pt>
                <c:pt idx="72">
                  <c:v>5.201033035718658</c:v>
                </c:pt>
                <c:pt idx="73">
                  <c:v>5.2212392000320555</c:v>
                </c:pt>
                <c:pt idx="74">
                  <c:v>5.2373678542966458</c:v>
                </c:pt>
                <c:pt idx="75">
                  <c:v>5.2200854644745434</c:v>
                </c:pt>
                <c:pt idx="76">
                  <c:v>5.180139794429925</c:v>
                </c:pt>
                <c:pt idx="77">
                  <c:v>5.1144248537059269</c:v>
                </c:pt>
                <c:pt idx="78">
                  <c:v>5.0519433132196543</c:v>
                </c:pt>
                <c:pt idx="79">
                  <c:v>4.9891506675934174</c:v>
                </c:pt>
                <c:pt idx="80">
                  <c:v>4.947538178362147</c:v>
                </c:pt>
                <c:pt idx="81">
                  <c:v>4.9094263707088102</c:v>
                </c:pt>
                <c:pt idx="82">
                  <c:v>4.8750219739323821</c:v>
                </c:pt>
                <c:pt idx="83">
                  <c:v>4.8372384564256521</c:v>
                </c:pt>
                <c:pt idx="84">
                  <c:v>4.8034771182226024</c:v>
                </c:pt>
                <c:pt idx="85">
                  <c:v>4.7734540060574124</c:v>
                </c:pt>
                <c:pt idx="86">
                  <c:v>4.7632343944438453</c:v>
                </c:pt>
                <c:pt idx="87">
                  <c:v>4.7738906610058631</c:v>
                </c:pt>
                <c:pt idx="88">
                  <c:v>4.8059918259505903</c:v>
                </c:pt>
                <c:pt idx="89">
                  <c:v>4.854425499104897</c:v>
                </c:pt>
                <c:pt idx="90">
                  <c:v>4.9125558684749642</c:v>
                </c:pt>
                <c:pt idx="91">
                  <c:v>4.9698765699337324</c:v>
                </c:pt>
                <c:pt idx="92">
                  <c:v>5.0267866297153905</c:v>
                </c:pt>
                <c:pt idx="93">
                  <c:v>5.0789904115036322</c:v>
                </c:pt>
                <c:pt idx="94">
                  <c:v>5.1259961676579051</c:v>
                </c:pt>
                <c:pt idx="95">
                  <c:v>5.1671506917273327</c:v>
                </c:pt>
                <c:pt idx="96">
                  <c:v>5.2029495257753702</c:v>
                </c:pt>
                <c:pt idx="97">
                  <c:v>5.2191040421503843</c:v>
                </c:pt>
                <c:pt idx="98">
                  <c:v>5.2180339060706205</c:v>
                </c:pt>
                <c:pt idx="99">
                  <c:v>5.1856914824420723</c:v>
                </c:pt>
                <c:pt idx="100">
                  <c:v>5.1339033902038054</c:v>
                </c:pt>
                <c:pt idx="101">
                  <c:v>5.0688094794154654</c:v>
                </c:pt>
                <c:pt idx="102">
                  <c:v>5.0131647294494819</c:v>
                </c:pt>
                <c:pt idx="103">
                  <c:v>4.9594224750667877</c:v>
                </c:pt>
                <c:pt idx="104">
                  <c:v>4.9210237426939578</c:v>
                </c:pt>
                <c:pt idx="105">
                  <c:v>4.8811991639521528</c:v>
                </c:pt>
                <c:pt idx="106">
                  <c:v>4.8443929137736648</c:v>
                </c:pt>
                <c:pt idx="107">
                  <c:v>4.8034435814568903</c:v>
                </c:pt>
                <c:pt idx="108">
                  <c:v>4.7753511553520473</c:v>
                </c:pt>
                <c:pt idx="109">
                  <c:v>4.7448640118252303</c:v>
                </c:pt>
                <c:pt idx="110">
                  <c:v>4.7340258148475973</c:v>
                </c:pt>
                <c:pt idx="111">
                  <c:v>4.7324464230567225</c:v>
                </c:pt>
                <c:pt idx="112">
                  <c:v>4.7529716002596629</c:v>
                </c:pt>
                <c:pt idx="113">
                  <c:v>4.7920158225045348</c:v>
                </c:pt>
                <c:pt idx="114">
                  <c:v>4.8431384989236328</c:v>
                </c:pt>
                <c:pt idx="115">
                  <c:v>4.8898345700987154</c:v>
                </c:pt>
              </c:numCache>
            </c:numRef>
          </c:val>
          <c:smooth val="0"/>
          <c:extLst>
            <c:ext xmlns:c16="http://schemas.microsoft.com/office/drawing/2014/chart" uri="{C3380CC4-5D6E-409C-BE32-E72D297353CC}">
              <c16:uniqueId val="{00000001-388D-4AB1-808A-3272199B5A8B}"/>
            </c:ext>
          </c:extLst>
        </c:ser>
        <c:ser>
          <c:idx val="2"/>
          <c:order val="2"/>
          <c:tx>
            <c:strRef>
              <c:f>Sheet1!$D$1</c:f>
              <c:strCache>
                <c:ptCount val="1"/>
                <c:pt idx="0">
                  <c:v>LSTMSeq.PM10</c:v>
                </c:pt>
              </c:strCache>
            </c:strRef>
          </c:tx>
          <c:spPr>
            <a:ln w="28575" cap="rnd">
              <a:solidFill>
                <a:schemeClr val="accent3"/>
              </a:solidFill>
              <a:round/>
            </a:ln>
            <a:effectLst/>
          </c:spPr>
          <c:marker>
            <c:symbol val="none"/>
          </c:marker>
          <c:cat>
            <c:strRef>
              <c:f>Sheet1!$A$2:$A$117</c:f>
              <c:strCache>
                <c:ptCount val="116"/>
                <c:pt idx="0">
                  <c:v>2021-05-26 14:00:00+00:00</c:v>
                </c:pt>
                <c:pt idx="1">
                  <c:v>2021-05-26 15:00:00+00:00</c:v>
                </c:pt>
                <c:pt idx="2">
                  <c:v>2021-05-26 16:00:00+00:00</c:v>
                </c:pt>
                <c:pt idx="3">
                  <c:v>2021-05-26 17:00:00+00:00</c:v>
                </c:pt>
                <c:pt idx="4">
                  <c:v>2021-05-26 18:00:00+00:00</c:v>
                </c:pt>
                <c:pt idx="5">
                  <c:v>2021-05-26 19:00:00+00:00</c:v>
                </c:pt>
                <c:pt idx="6">
                  <c:v>2021-05-26 20:00:00+00:00</c:v>
                </c:pt>
                <c:pt idx="7">
                  <c:v>2021-05-26 21:00:00+00:00</c:v>
                </c:pt>
                <c:pt idx="8">
                  <c:v>2021-05-26 22:00:00+00:00</c:v>
                </c:pt>
                <c:pt idx="9">
                  <c:v>2021-05-26 23:00:00+00:00</c:v>
                </c:pt>
                <c:pt idx="10">
                  <c:v>2021-05-27 00:00:00+00:00</c:v>
                </c:pt>
                <c:pt idx="11">
                  <c:v>2021-05-27 01:00:00+00:00</c:v>
                </c:pt>
                <c:pt idx="12">
                  <c:v>2021-05-27 02:00:00+00:00</c:v>
                </c:pt>
                <c:pt idx="13">
                  <c:v>2021-05-27 03:00:00+00:00</c:v>
                </c:pt>
                <c:pt idx="14">
                  <c:v>2021-05-27 04:00:00+00:00</c:v>
                </c:pt>
                <c:pt idx="15">
                  <c:v>2021-05-27 05:00:00+00:00</c:v>
                </c:pt>
                <c:pt idx="16">
                  <c:v>2021-05-27 06:00:00+00:00</c:v>
                </c:pt>
                <c:pt idx="17">
                  <c:v>2021-05-27 07:00:00+00:00</c:v>
                </c:pt>
                <c:pt idx="18">
                  <c:v>2021-05-27 08:00:00+00:00</c:v>
                </c:pt>
                <c:pt idx="19">
                  <c:v>2021-05-27 09:00:00+00:00</c:v>
                </c:pt>
                <c:pt idx="20">
                  <c:v>2021-05-27 10:00:00+00:00</c:v>
                </c:pt>
                <c:pt idx="21">
                  <c:v>2021-05-27 11:00:00+00:00</c:v>
                </c:pt>
                <c:pt idx="22">
                  <c:v>2021-05-27 12:00:00+00:00</c:v>
                </c:pt>
                <c:pt idx="23">
                  <c:v>2021-05-27 13:00:00+00:00</c:v>
                </c:pt>
                <c:pt idx="24">
                  <c:v>2021-05-27 14:00:00+00:00</c:v>
                </c:pt>
                <c:pt idx="25">
                  <c:v>2021-05-27 15:00:00+00:00</c:v>
                </c:pt>
                <c:pt idx="26">
                  <c:v>2021-05-27 16:00:00+00:00</c:v>
                </c:pt>
                <c:pt idx="27">
                  <c:v>2021-05-27 17:00:00+00:00</c:v>
                </c:pt>
                <c:pt idx="28">
                  <c:v>2021-05-27 18:00:00+00:00</c:v>
                </c:pt>
                <c:pt idx="29">
                  <c:v>2021-05-27 19:00:00+00:00</c:v>
                </c:pt>
                <c:pt idx="30">
                  <c:v>2021-05-27 20:00:00+00:00</c:v>
                </c:pt>
                <c:pt idx="31">
                  <c:v>2021-05-27 21:00:00+00:00</c:v>
                </c:pt>
                <c:pt idx="32">
                  <c:v>2021-05-27 22:00:00+00:00</c:v>
                </c:pt>
                <c:pt idx="33">
                  <c:v>2021-05-27 23:00:00+00:00</c:v>
                </c:pt>
                <c:pt idx="34">
                  <c:v>2021-05-28 00:00:00+00:00</c:v>
                </c:pt>
                <c:pt idx="35">
                  <c:v>2021-05-28 01:00:00+00:00</c:v>
                </c:pt>
                <c:pt idx="36">
                  <c:v>2021-05-28 02:00:00+00:00</c:v>
                </c:pt>
                <c:pt idx="37">
                  <c:v>2021-05-28 03:00:00+00:00</c:v>
                </c:pt>
                <c:pt idx="38">
                  <c:v>2021-05-28 04:00:00+00:00</c:v>
                </c:pt>
                <c:pt idx="39">
                  <c:v>2021-05-28 05:00:00+00:00</c:v>
                </c:pt>
                <c:pt idx="40">
                  <c:v>2021-05-28 06:00:00+00:00</c:v>
                </c:pt>
                <c:pt idx="41">
                  <c:v>2021-05-28 07:00:00+00:00</c:v>
                </c:pt>
                <c:pt idx="42">
                  <c:v>2021-05-28 08:00:00+00:00</c:v>
                </c:pt>
                <c:pt idx="43">
                  <c:v>2021-05-28 09:00:00+00:00</c:v>
                </c:pt>
                <c:pt idx="44">
                  <c:v>2021-05-28 10:00:00+00:00</c:v>
                </c:pt>
                <c:pt idx="45">
                  <c:v>2021-05-28 11:00:00+00:00</c:v>
                </c:pt>
                <c:pt idx="46">
                  <c:v>2021-05-28 12:00:00+00:00</c:v>
                </c:pt>
                <c:pt idx="47">
                  <c:v>2021-05-28 13:00:00+00:00</c:v>
                </c:pt>
                <c:pt idx="48">
                  <c:v>2021-05-28 14:00:00+00:00</c:v>
                </c:pt>
                <c:pt idx="49">
                  <c:v>2021-05-28 15:00:00+00:00</c:v>
                </c:pt>
                <c:pt idx="50">
                  <c:v>2021-05-28 16:00:00+00:00</c:v>
                </c:pt>
                <c:pt idx="51">
                  <c:v>2021-05-28 17:00:00+00:00</c:v>
                </c:pt>
                <c:pt idx="52">
                  <c:v>2021-05-28 18:00:00+00:00</c:v>
                </c:pt>
                <c:pt idx="53">
                  <c:v>2021-05-28 19:00:00+00:00</c:v>
                </c:pt>
                <c:pt idx="54">
                  <c:v>2021-05-28 20:00:00+00:00</c:v>
                </c:pt>
                <c:pt idx="55">
                  <c:v>2021-05-28 21:00:00+00:00</c:v>
                </c:pt>
                <c:pt idx="56">
                  <c:v>2021-05-28 22:00:00+00:00</c:v>
                </c:pt>
                <c:pt idx="57">
                  <c:v>2021-05-28 23:00:00+00:00</c:v>
                </c:pt>
                <c:pt idx="58">
                  <c:v>2021-05-29 00:00:00+00:00</c:v>
                </c:pt>
                <c:pt idx="59">
                  <c:v>2021-05-29 01:00:00+00:00</c:v>
                </c:pt>
                <c:pt idx="60">
                  <c:v>2021-05-29 02:00:00+00:00</c:v>
                </c:pt>
                <c:pt idx="61">
                  <c:v>2021-05-29 03:00:00+00:00</c:v>
                </c:pt>
                <c:pt idx="62">
                  <c:v>2021-05-29 04:00:00+00:00</c:v>
                </c:pt>
                <c:pt idx="63">
                  <c:v>2021-05-29 05:00:00+00:00</c:v>
                </c:pt>
                <c:pt idx="64">
                  <c:v>2021-05-29 06:00:00+00:00</c:v>
                </c:pt>
                <c:pt idx="65">
                  <c:v>2021-05-29 07:00:00+00:00</c:v>
                </c:pt>
                <c:pt idx="66">
                  <c:v>2021-05-29 08:00:00+00:00</c:v>
                </c:pt>
                <c:pt idx="67">
                  <c:v>2021-05-29 09:00:00+00:00</c:v>
                </c:pt>
                <c:pt idx="68">
                  <c:v>2021-05-29 10:00:00+00:00</c:v>
                </c:pt>
                <c:pt idx="69">
                  <c:v>2021-05-29 11:00:00+00:00</c:v>
                </c:pt>
                <c:pt idx="70">
                  <c:v>2021-05-29 12:00:00+00:00</c:v>
                </c:pt>
                <c:pt idx="71">
                  <c:v>2021-05-29 13:00:00+00:00</c:v>
                </c:pt>
                <c:pt idx="72">
                  <c:v>2021-05-29 14:00:00+00:00</c:v>
                </c:pt>
                <c:pt idx="73">
                  <c:v>2021-05-29 15:00:00+00:00</c:v>
                </c:pt>
                <c:pt idx="74">
                  <c:v>2021-05-29 16:00:00+00:00</c:v>
                </c:pt>
                <c:pt idx="75">
                  <c:v>2021-05-29 17:00:00+00:00</c:v>
                </c:pt>
                <c:pt idx="76">
                  <c:v>2021-05-29 18:00:00+00:00</c:v>
                </c:pt>
                <c:pt idx="77">
                  <c:v>2021-05-29 19:00:00+00:00</c:v>
                </c:pt>
                <c:pt idx="78">
                  <c:v>2021-05-29 20:00:00+00:00</c:v>
                </c:pt>
                <c:pt idx="79">
                  <c:v>2021-05-29 21:00:00+00:00</c:v>
                </c:pt>
                <c:pt idx="80">
                  <c:v>2021-05-29 22:00:00+00:00</c:v>
                </c:pt>
                <c:pt idx="81">
                  <c:v>2021-05-29 23:00:00+00:00</c:v>
                </c:pt>
                <c:pt idx="82">
                  <c:v>2021-05-30 00:00:00+00:00</c:v>
                </c:pt>
                <c:pt idx="83">
                  <c:v>2021-05-30 01:00:00+00:00</c:v>
                </c:pt>
                <c:pt idx="84">
                  <c:v>2021-05-30 02:00:00+00:00</c:v>
                </c:pt>
                <c:pt idx="85">
                  <c:v>2021-05-30 03:00:00+00:00</c:v>
                </c:pt>
                <c:pt idx="86">
                  <c:v>2021-05-30 04:00:00+00:00</c:v>
                </c:pt>
                <c:pt idx="87">
                  <c:v>2021-05-30 05:00:00+00:00</c:v>
                </c:pt>
                <c:pt idx="88">
                  <c:v>2021-05-30 06:00:00+00:00</c:v>
                </c:pt>
                <c:pt idx="89">
                  <c:v>2021-05-30 07:00:00+00:00</c:v>
                </c:pt>
                <c:pt idx="90">
                  <c:v>2021-05-30 08:00:00+00:00</c:v>
                </c:pt>
                <c:pt idx="91">
                  <c:v>2021-05-30 09:00:00+00:00</c:v>
                </c:pt>
                <c:pt idx="92">
                  <c:v>2021-05-30 10:00:00+00:00</c:v>
                </c:pt>
                <c:pt idx="93">
                  <c:v>2021-05-30 11:00:00+00:00</c:v>
                </c:pt>
                <c:pt idx="94">
                  <c:v>2021-05-30 12:00:00+00:00</c:v>
                </c:pt>
                <c:pt idx="95">
                  <c:v>2021-05-30 13:00:00+00:00</c:v>
                </c:pt>
                <c:pt idx="96">
                  <c:v>2021-05-30 14:00:00+00:00</c:v>
                </c:pt>
                <c:pt idx="97">
                  <c:v>2021-05-30 15:00:00+00:00</c:v>
                </c:pt>
                <c:pt idx="98">
                  <c:v>2021-05-30 16:00:00+00:00</c:v>
                </c:pt>
                <c:pt idx="99">
                  <c:v>2021-05-30 17:00:00+00:00</c:v>
                </c:pt>
                <c:pt idx="100">
                  <c:v>2021-05-30 18:00:00+00:00</c:v>
                </c:pt>
                <c:pt idx="101">
                  <c:v>2021-05-30 19:00:00+00:00</c:v>
                </c:pt>
                <c:pt idx="102">
                  <c:v>2021-05-30 20:00:00+00:00</c:v>
                </c:pt>
                <c:pt idx="103">
                  <c:v>2021-05-30 21:00:00+00:00</c:v>
                </c:pt>
                <c:pt idx="104">
                  <c:v>2021-05-30 22:00:00+00:00</c:v>
                </c:pt>
                <c:pt idx="105">
                  <c:v>2021-05-30 23:00:00+00:00</c:v>
                </c:pt>
                <c:pt idx="106">
                  <c:v>2021-05-31 00:00:00+00:00</c:v>
                </c:pt>
                <c:pt idx="107">
                  <c:v>2021-05-31 01:00:00+00:00</c:v>
                </c:pt>
                <c:pt idx="108">
                  <c:v>2021-05-31 02:00:00+00:00</c:v>
                </c:pt>
                <c:pt idx="109">
                  <c:v>2021-05-31 03:00:00+00:00</c:v>
                </c:pt>
                <c:pt idx="110">
                  <c:v>2021-05-31 04:00:00+00:00</c:v>
                </c:pt>
                <c:pt idx="111">
                  <c:v>2021-05-31 05:00:00+00:00</c:v>
                </c:pt>
                <c:pt idx="112">
                  <c:v>2021-05-31 06:00:00+00:00</c:v>
                </c:pt>
                <c:pt idx="113">
                  <c:v>2021-05-31 07:00:00+00:00</c:v>
                </c:pt>
                <c:pt idx="114">
                  <c:v>2021-05-31 08:00:00+00:00</c:v>
                </c:pt>
                <c:pt idx="115">
                  <c:v>2021-05-31 08:59:00+00:00</c:v>
                </c:pt>
              </c:strCache>
            </c:strRef>
          </c:cat>
          <c:val>
            <c:numRef>
              <c:f>Sheet1!$D$2:$D$117</c:f>
              <c:numCache>
                <c:formatCode>General</c:formatCode>
                <c:ptCount val="116"/>
                <c:pt idx="0">
                  <c:v>4.4667690000000002</c:v>
                </c:pt>
                <c:pt idx="1">
                  <c:v>4.8840256000000002</c:v>
                </c:pt>
                <c:pt idx="2">
                  <c:v>4.9177436999999999</c:v>
                </c:pt>
                <c:pt idx="3">
                  <c:v>4.8740059999999996</c:v>
                </c:pt>
                <c:pt idx="4">
                  <c:v>4.8758119999999998</c:v>
                </c:pt>
                <c:pt idx="5">
                  <c:v>4.887575</c:v>
                </c:pt>
                <c:pt idx="6">
                  <c:v>4.871702</c:v>
                </c:pt>
                <c:pt idx="7">
                  <c:v>4.7955036</c:v>
                </c:pt>
                <c:pt idx="8">
                  <c:v>4.6819953999999999</c:v>
                </c:pt>
                <c:pt idx="9">
                  <c:v>4.6016693000000002</c:v>
                </c:pt>
                <c:pt idx="10">
                  <c:v>4.6577004999999998</c:v>
                </c:pt>
                <c:pt idx="11">
                  <c:v>4.7771362999999996</c:v>
                </c:pt>
                <c:pt idx="12">
                  <c:v>4.9123554</c:v>
                </c:pt>
                <c:pt idx="13">
                  <c:v>4.9477042999999998</c:v>
                </c:pt>
                <c:pt idx="14">
                  <c:v>4.8950614999999997</c:v>
                </c:pt>
                <c:pt idx="15">
                  <c:v>4.7377495999999999</c:v>
                </c:pt>
                <c:pt idx="16">
                  <c:v>4.6438246000000003</c:v>
                </c:pt>
                <c:pt idx="17">
                  <c:v>4.5524779999999998</c:v>
                </c:pt>
                <c:pt idx="18">
                  <c:v>4.4983807000000002</c:v>
                </c:pt>
                <c:pt idx="19">
                  <c:v>4.4622900000000003</c:v>
                </c:pt>
                <c:pt idx="20">
                  <c:v>4.4496479999999998</c:v>
                </c:pt>
                <c:pt idx="21">
                  <c:v>4.4616965999999998</c:v>
                </c:pt>
                <c:pt idx="22">
                  <c:v>4.5577645000000002</c:v>
                </c:pt>
                <c:pt idx="23">
                  <c:v>4.6841710000000001</c:v>
                </c:pt>
                <c:pt idx="24">
                  <c:v>4.7370013999999996</c:v>
                </c:pt>
                <c:pt idx="25">
                  <c:v>4.7325077000000002</c:v>
                </c:pt>
                <c:pt idx="26">
                  <c:v>4.6745869999999998</c:v>
                </c:pt>
                <c:pt idx="27">
                  <c:v>4.6159267000000002</c:v>
                </c:pt>
                <c:pt idx="28">
                  <c:v>4.5759470000000002</c:v>
                </c:pt>
                <c:pt idx="29">
                  <c:v>4.5267552999999996</c:v>
                </c:pt>
                <c:pt idx="30">
                  <c:v>4.4100045999999997</c:v>
                </c:pt>
                <c:pt idx="31">
                  <c:v>4.2886762999999997</c:v>
                </c:pt>
                <c:pt idx="32">
                  <c:v>4.2363733999999997</c:v>
                </c:pt>
                <c:pt idx="33">
                  <c:v>4.2921184999999999</c:v>
                </c:pt>
                <c:pt idx="34">
                  <c:v>4.4376850000000001</c:v>
                </c:pt>
                <c:pt idx="35">
                  <c:v>4.5970319999999996</c:v>
                </c:pt>
                <c:pt idx="36">
                  <c:v>4.7097654000000002</c:v>
                </c:pt>
                <c:pt idx="37">
                  <c:v>4.7675489999999998</c:v>
                </c:pt>
                <c:pt idx="38">
                  <c:v>4.7808320000000002</c:v>
                </c:pt>
                <c:pt idx="39">
                  <c:v>4.7639610000000001</c:v>
                </c:pt>
                <c:pt idx="40">
                  <c:v>4.7640414</c:v>
                </c:pt>
                <c:pt idx="41">
                  <c:v>4.802924</c:v>
                </c:pt>
                <c:pt idx="42">
                  <c:v>4.9183903000000004</c:v>
                </c:pt>
                <c:pt idx="43">
                  <c:v>5.0672234999999999</c:v>
                </c:pt>
                <c:pt idx="44">
                  <c:v>5.179271</c:v>
                </c:pt>
                <c:pt idx="45">
                  <c:v>5.1676599999999997</c:v>
                </c:pt>
                <c:pt idx="46">
                  <c:v>5.0463230000000001</c:v>
                </c:pt>
                <c:pt idx="47">
                  <c:v>4.8551054000000002</c:v>
                </c:pt>
                <c:pt idx="48">
                  <c:v>4.7412305000000003</c:v>
                </c:pt>
                <c:pt idx="49">
                  <c:v>4.7242107000000004</c:v>
                </c:pt>
                <c:pt idx="50">
                  <c:v>4.7551484000000004</c:v>
                </c:pt>
                <c:pt idx="51">
                  <c:v>4.7578664000000002</c:v>
                </c:pt>
                <c:pt idx="52">
                  <c:v>4.7100543999999998</c:v>
                </c:pt>
                <c:pt idx="53">
                  <c:v>4.6073409999999999</c:v>
                </c:pt>
                <c:pt idx="54">
                  <c:v>4.5738459999999996</c:v>
                </c:pt>
                <c:pt idx="55">
                  <c:v>4.7019424000000001</c:v>
                </c:pt>
                <c:pt idx="56">
                  <c:v>5.0128937000000002</c:v>
                </c:pt>
                <c:pt idx="57">
                  <c:v>5.4104923999999999</c:v>
                </c:pt>
                <c:pt idx="58">
                  <c:v>5.7593345999999999</c:v>
                </c:pt>
                <c:pt idx="59">
                  <c:v>5.9607210000000004</c:v>
                </c:pt>
                <c:pt idx="60">
                  <c:v>6.0904502999999997</c:v>
                </c:pt>
                <c:pt idx="61">
                  <c:v>6.2058954000000002</c:v>
                </c:pt>
                <c:pt idx="62">
                  <c:v>6.3256649999999999</c:v>
                </c:pt>
                <c:pt idx="63">
                  <c:v>6.4214349999999998</c:v>
                </c:pt>
                <c:pt idx="64">
                  <c:v>6.4908624000000001</c:v>
                </c:pt>
                <c:pt idx="65">
                  <c:v>6.5727950000000002</c:v>
                </c:pt>
                <c:pt idx="66">
                  <c:v>6.6896886999999996</c:v>
                </c:pt>
                <c:pt idx="67">
                  <c:v>6.7899466000000004</c:v>
                </c:pt>
                <c:pt idx="68">
                  <c:v>6.7020119999999999</c:v>
                </c:pt>
                <c:pt idx="69">
                  <c:v>6.4460249999999997</c:v>
                </c:pt>
                <c:pt idx="70">
                  <c:v>6.0195445999999997</c:v>
                </c:pt>
                <c:pt idx="71">
                  <c:v>5.6222289999999999</c:v>
                </c:pt>
                <c:pt idx="72">
                  <c:v>5.2891674000000002</c:v>
                </c:pt>
                <c:pt idx="73">
                  <c:v>5.1180363</c:v>
                </c:pt>
                <c:pt idx="74">
                  <c:v>5.0120772999999996</c:v>
                </c:pt>
                <c:pt idx="75">
                  <c:v>4.9989489999999996</c:v>
                </c:pt>
                <c:pt idx="76">
                  <c:v>4.9953966000000003</c:v>
                </c:pt>
                <c:pt idx="77">
                  <c:v>4.9649450000000002</c:v>
                </c:pt>
                <c:pt idx="78">
                  <c:v>4.8771259999999996</c:v>
                </c:pt>
                <c:pt idx="79">
                  <c:v>4.8610597000000002</c:v>
                </c:pt>
                <c:pt idx="80">
                  <c:v>4.9581885000000003</c:v>
                </c:pt>
                <c:pt idx="81">
                  <c:v>5.1112440000000001</c:v>
                </c:pt>
                <c:pt idx="82">
                  <c:v>5.2753778000000002</c:v>
                </c:pt>
                <c:pt idx="83">
                  <c:v>5.4052024000000003</c:v>
                </c:pt>
                <c:pt idx="84">
                  <c:v>5.4598750000000003</c:v>
                </c:pt>
                <c:pt idx="85">
                  <c:v>5.5083631999999998</c:v>
                </c:pt>
                <c:pt idx="86">
                  <c:v>5.5758356999999998</c:v>
                </c:pt>
                <c:pt idx="87">
                  <c:v>5.628857</c:v>
                </c:pt>
                <c:pt idx="88">
                  <c:v>5.6095449999999998</c:v>
                </c:pt>
                <c:pt idx="89">
                  <c:v>5.6057480000000002</c:v>
                </c:pt>
                <c:pt idx="90">
                  <c:v>5.6252212999999998</c:v>
                </c:pt>
                <c:pt idx="91">
                  <c:v>5.7169647000000001</c:v>
                </c:pt>
                <c:pt idx="92">
                  <c:v>5.8102549999999997</c:v>
                </c:pt>
                <c:pt idx="93">
                  <c:v>5.8752684999999998</c:v>
                </c:pt>
                <c:pt idx="94">
                  <c:v>5.8348475000000004</c:v>
                </c:pt>
                <c:pt idx="95">
                  <c:v>5.7031869999999998</c:v>
                </c:pt>
                <c:pt idx="96">
                  <c:v>5.5157632999999997</c:v>
                </c:pt>
                <c:pt idx="97">
                  <c:v>5.394247</c:v>
                </c:pt>
                <c:pt idx="98">
                  <c:v>5.3458214000000002</c:v>
                </c:pt>
                <c:pt idx="99">
                  <c:v>5.3989944000000003</c:v>
                </c:pt>
                <c:pt idx="100">
                  <c:v>5.4992140000000003</c:v>
                </c:pt>
                <c:pt idx="101">
                  <c:v>5.5310544999999998</c:v>
                </c:pt>
                <c:pt idx="102">
                  <c:v>5.4295390000000001</c:v>
                </c:pt>
                <c:pt idx="103">
                  <c:v>5.2705855000000001</c:v>
                </c:pt>
                <c:pt idx="104">
                  <c:v>5.1672789999999997</c:v>
                </c:pt>
                <c:pt idx="105">
                  <c:v>5.1576195</c:v>
                </c:pt>
                <c:pt idx="106">
                  <c:v>5.2750019999999997</c:v>
                </c:pt>
                <c:pt idx="107">
                  <c:v>5.4978075000000004</c:v>
                </c:pt>
                <c:pt idx="108">
                  <c:v>5.6914150000000001</c:v>
                </c:pt>
                <c:pt idx="109">
                  <c:v>5.8701753999999999</c:v>
                </c:pt>
                <c:pt idx="110">
                  <c:v>6.0048399999999997</c:v>
                </c:pt>
                <c:pt idx="111">
                  <c:v>6.2347650000000003</c:v>
                </c:pt>
                <c:pt idx="112">
                  <c:v>6.4343123000000002</c:v>
                </c:pt>
                <c:pt idx="113">
                  <c:v>6.6539315999999999</c:v>
                </c:pt>
                <c:pt idx="114">
                  <c:v>6.7510070000000004</c:v>
                </c:pt>
                <c:pt idx="115">
                  <c:v>6.7176369999999999</c:v>
                </c:pt>
              </c:numCache>
            </c:numRef>
          </c:val>
          <c:smooth val="0"/>
          <c:extLst>
            <c:ext xmlns:c16="http://schemas.microsoft.com/office/drawing/2014/chart" uri="{C3380CC4-5D6E-409C-BE32-E72D297353CC}">
              <c16:uniqueId val="{00000002-388D-4AB1-808A-3272199B5A8B}"/>
            </c:ext>
          </c:extLst>
        </c:ser>
        <c:dLbls>
          <c:showLegendKey val="0"/>
          <c:showVal val="0"/>
          <c:showCatName val="0"/>
          <c:showSerName val="0"/>
          <c:showPercent val="0"/>
          <c:showBubbleSize val="0"/>
        </c:dLbls>
        <c:smooth val="0"/>
        <c:axId val="752489008"/>
        <c:axId val="752492752"/>
      </c:lineChart>
      <c:catAx>
        <c:axId val="752489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52492752"/>
        <c:crosses val="autoZero"/>
        <c:auto val="1"/>
        <c:lblAlgn val="ctr"/>
        <c:lblOffset val="100"/>
        <c:noMultiLvlLbl val="0"/>
      </c:catAx>
      <c:valAx>
        <c:axId val="7524927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5248900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1-05-25T21:53:41.903" idx="4">
    <p:pos x="10" y="10"/>
    <p:text>Are you shure you want to present such a complicated table? Hows about an comparison of particles and their size?</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31T12:39:15.171" idx="3">
    <p:pos x="10" y="10"/>
    <p:text>Images not crispy. Correct width.</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8AF70A90-CA7E-49EB-AB17-C37FEDD075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a:extLst>
              <a:ext uri="{FF2B5EF4-FFF2-40B4-BE49-F238E27FC236}">
                <a16:creationId xmlns:a16="http://schemas.microsoft.com/office/drawing/2014/main" id="{5A7711EA-1FBE-4E98-9D43-C2D65C45D0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ABEA4-9216-4FDF-AAE1-D8632908A8EC}" type="datetimeFigureOut">
              <a:rPr lang="de-CH" smtClean="0"/>
              <a:t>31.05.2021</a:t>
            </a:fld>
            <a:endParaRPr lang="de-CH"/>
          </a:p>
        </p:txBody>
      </p:sp>
      <p:sp>
        <p:nvSpPr>
          <p:cNvPr id="4" name="Fußzeilenplatzhalter 3">
            <a:extLst>
              <a:ext uri="{FF2B5EF4-FFF2-40B4-BE49-F238E27FC236}">
                <a16:creationId xmlns:a16="http://schemas.microsoft.com/office/drawing/2014/main" id="{82CCD3C8-8930-4E0E-A891-B770724F2BD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5" name="Foliennummernplatzhalter 4">
            <a:extLst>
              <a:ext uri="{FF2B5EF4-FFF2-40B4-BE49-F238E27FC236}">
                <a16:creationId xmlns:a16="http://schemas.microsoft.com/office/drawing/2014/main" id="{A7798FB5-86BC-42DA-9D05-F96D484814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685DCD-866D-47AE-A236-118539F53379}" type="slidenum">
              <a:rPr lang="de-CH" smtClean="0"/>
              <a:t>‹Nr.›</a:t>
            </a:fld>
            <a:endParaRPr lang="de-CH"/>
          </a:p>
        </p:txBody>
      </p:sp>
    </p:spTree>
    <p:extLst>
      <p:ext uri="{BB962C8B-B14F-4D97-AF65-F5344CB8AC3E}">
        <p14:creationId xmlns:p14="http://schemas.microsoft.com/office/powerpoint/2010/main" val="142322725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16:56.136"/>
    </inkml:context>
    <inkml:brush xml:id="br0">
      <inkml:brushProperty name="width" value="0.1" units="cm"/>
      <inkml:brushProperty name="height" value="0.1"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677 4 5843,'-3'-2'7419,"2"2"-7067,0-1-29,1 1-53,-1 0-28,0 0-15,-1 0-38,1 0 9,-1 0-25,0 0-13,0 1 3,-1 0-21,0 0 4,0 0-39,0 1 10,0-1-23,-1 2-14,0-1-16,0 1 2,-1 1-20,0 0 5,-1 1-3,0 0-19,-1 1-13,-1-1 21,0 1-26,0 0 26,-1 0-26,0-1 8,1 0-3,-1 0 0,2 0 18,-1 0-23,1-1 26,0 0 11,1 1-21,0-1 26,1 0-26,-1 1 8,1-1-3,0 0 0,0 0-19,0 0 6,0 0-3,1 1 0,0 0 0,0-1-19,0 1 25,0 0-9,1-1-16,-2 1 25,0 0-9,0-1 3,-1 2 0,0 0 0,-1 0 0,0 1 19,0 1 13,-1 0-22,0 1 28,0 0-9,-1 0 3,0 0 0,1 0 0,-1 1 0,1 0 19,1 1-43,0 0 32,1 0-11,0 0-15,0 0 23,1-1-26,-2 1 7,1 0-2,0 0 19,0 0-24,0 2 26,-1 0-26,1 1 26,0 0-8,1 0-15,-1 0 4,1 0-2,1 0-18,0-2 4,0 0-2,0-2 0,1-1 0,0-1-18,0 0 23,0-1-8,-1 0 3,1 0 19,-1 0-5,0 1 20,0-1-4,0 1 20,-1-1-4,0 1 2,0 0 0,0 1-19,0 0 6,0 1-22,1-1-13,0 1 21,0 0-26,0-1-11,1 0 21,1 0-26,-1-1 26,2 1-26,-1-1 8,0 1 15,0 0-23,0 1 26,-1-1-7,0 1 20,0-1-4,-1 1-17,1-1 25,-1-1-9,1 1-16,0 0 25,0 1-28,0-1-10,1 2 22,0-1-28,0 1 28,0 1-28,0-1 28,0 1-9,-1 1 22,1 0-25,0 0 46,-1 1-13,0 0 5,0 1 0,-1 0 0,1 0 19,-1 1-25,0-1 9,0 1-3,1-1 0,-1 1 0,0-1 19,0 0-24,1 1 7,0 0-2,0-1 0,1 2 19,0-1-24,0 1 7,1 0-2,-1 1-18,2 0 4,-1 1-2,1 1 0,-1-1 0,1 1-18,0-1 23,1-1-7,-1 0-17,0-2 24,1 0-7,-1-2 20,1 1-4,0-2 2,-1 1 18,0 0-4,0 1 20,0 0-4,-1 1-17,0 1 6,1 1-22,-1 0 6,1 0-22,0 0-13,0-1-16,1 1 22,1 0 10,0 0-22,0 0 28,1-1-28,-1 1 9,1 0-3,0-1 0,0 0-19,-1-1 43,1 0-13,0-1-14,-1 0 25,0 0-9,1-1 3,-1 1 0,0 0 0,0 0-19,1 1 25,-1 1-28,1 0 9,0 1 16,0 0-25,0 1 28,0 0-28,0 0 9,0 0 16,0 0-43,1 1 13,-1-1 14,1 1-6,0-1 22,0 0-24,-1 0 7,1 0 17,1-2-6,-1 0-15,0-2 4,1 0 36,0 0 7,0-1-56,0 0 38,0 0-32,0 1 26,0 0-8,-1 1-34,0 1 10,0 1 33,0 1-12,0 1 25,0 0-24,0-1 7,0 0 17,0 0-24,0-1 26,1 0-26,-1 0 26,1 0-26,-1 1 8,1 1 15,-1 0-4,0 2-17,-1-1 24,0 1-26,0 0 8,0 1 15,-1-1-4,1 1-17,-1-1-32,1 1 46,-1-1-16,1 1-14,-1-1-13,1 0 3,-1-1 15,1 1 14,0-1-40,0 0-5,0 1 0,0-1 34,0 1-48,0-1 17,0 1-6,-1-2-19,0 0 43,-1-1 24,0 0-24,0-2 11,0 0 15,0 0-4,0-2 2,0 1-19,-1 0-13,1 0 3,-1 0-22,1 1 6,-1 1-3,0 0-19,0 0 43,0 0-32,0 0 29,0 0 11,-1-1-21,1 0 8,-1 0-3,0 0 0,0-1 18,0 0-23,0 1-11,-2-1 21,1 0-7,-1-1 20,0 0-23,0-1 8,0-1 15,1 0 14,-1-1-21,1-1-11,-1 0 3,1 1 15,-1-1-42,1 0 32,-1-1-29,1 0-11,0 0 59,0-2-38,-1 1 14,1-1-3,1-1 0,-1 1 0,0 0 0,0 0 0,1 0 18,-1-1-23,1-1 26,-1 0-26,1 0 8,0-2-3,0 0 0,0-1-19,1-1 6,-1 0 15,1 0 14,0 0-2,-1-1 2,1 0 0,0 0 19,-1 0-25,1 0-10,0 0 3,0 0-22,0 0 43,1 0-69,-1 0 40,0 0-14,0 0 3,0 0 0,0 1 18,0-1-42,1 0 51,-1 0-16,0 0 5,0-1 0,0 0 0,0 0 0,0 1 0,0-1 0,0 0 0,0 0 0,0 1 0,0 0 0,0-1-38,0 1-63</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17:28.438"/>
    </inkml:context>
    <inkml:brush xml:id="br0">
      <inkml:brushProperty name="width" value="0.025" units="cm"/>
      <inkml:brushProperty name="height" value="0.025" units="cm"/>
    </inkml:brush>
  </inkml:definitions>
  <inkml:trace contextRef="#ctx0" brushRef="#br0">0 293 5811,'8'-12'1504,"-1"0"81,2-2-801,1-1-95,3 2-145,0 0-112,4 0-80,1-1-64,2-1-63,2-1-97,0-1-80,1-4-16,1-3-144,-1-4-1665,-1-3-1521,0-3-3937</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30:53.380"/>
    </inkml:context>
    <inkml:brush xml:id="br0">
      <inkml:brushProperty name="width" value="0.025" units="cm"/>
      <inkml:brushProperty name="height" value="0.025" units="cm"/>
      <inkml:brushProperty name="color" value="#F6630D"/>
    </inkml:brush>
  </inkml:definitions>
  <inkml:trace contextRef="#ctx0" brushRef="#br0">3 22 10229,'-1'-21'8092,"0"32"-1925,4 14-6977,1-15-3790,3-4-3638</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30:53.707"/>
    </inkml:context>
    <inkml:brush xml:id="br0">
      <inkml:brushProperty name="width" value="0.025" units="cm"/>
      <inkml:brushProperty name="height" value="0.025" units="cm"/>
      <inkml:brushProperty name="color" value="#F6630D"/>
    </inkml:brush>
  </inkml:definitions>
  <inkml:trace contextRef="#ctx0" brushRef="#br0">124 6 8532,'-15'-1'8520,"2"-1"-3944,11 2-4488,-1-1 0,0 1 0,1-1 0,-1 1 0,1 0 0,-1 0 0,0 0 0,0 0 0,1 0 0,-1 1 0,1-1-1,-1 1 1,0 0 0,1-1 0,-1 1 0,1 1 0,0-1 0,-1 0 0,1 0 0,0 1 0,-4 2 0,2 1-37,1-1 1,-1 0 0,1 1-1,0 0 1,0 0 0,0 0-1,1 0 1,0 0 0,0 0-1,0 1 1,-1 5 0,3-9-144,-1-1 0,1 0 1,-1 0-1,1 1 1,0-1-1,-1 0 0,1 1 1,0-1-1,0 1 0,0-1 1,0 0-1,0 1 0,1-1 1,-1 0-1,0 1 1,1-1-1,-1 0 0,0 1 1,1-1-1,0 0 0,-1 0 1,1 1-1,0-1 0,-1 0 1,1 0-1,0 0 1,0 0-1,0 0 0,0 0 1,0 0-1,0 0 0,1-1 1,-1 1-1,0 0 1,0 0-1,0-1 0,1 1 1,-1-1-1,0 0 0,1 1 1,-1-1-1,0 0 0,1 0 1,-1 1-1,0-1 1,1 0-1,-1 0 0,1-1 1,1 1-1,24-8-9544,-11 0-329</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30:54.385"/>
    </inkml:context>
    <inkml:brush xml:id="br0">
      <inkml:brushProperty name="width" value="0.025" units="cm"/>
      <inkml:brushProperty name="height" value="0.025" units="cm"/>
      <inkml:brushProperty name="color" value="#F6630D"/>
    </inkml:brush>
  </inkml:definitions>
  <inkml:trace contextRef="#ctx0" brushRef="#br0">95 266 7812,'14'-49'4177,"33"-147"1279,-43 175-3263,-3 28 2809,-11 53-3718,-9-5-789,-40 75-1,-14 39-3084,79-185-688,10-36-824,-14 45 4390,-1-1-1,0 1 1,-1 0-1,1 0 0,-1 0 1,-2-12-1,1 4 3079,5 14-1263,11 23-537,9 9-1573,-21-30-191,0 0 1,1-1-1,-1 1 1,0-1-1,1 0 1,-1 0-1,0 0 1,1 0 0,-1-1-1,0 0 1,0 1-1,1-1 1,-1 0-1,0 0 1,6-3-1,-4 1-265,0 1 0,-1 0-1,1-1 1,0 0 0,-1 0-1,0 0 1,0 0-1,0-1 1,5-6 0,-21 37 8269,-3 25-7282,4-14-832,9-31-3073,8-22-2957,-3 6 375,3-3-4567</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30:54.730"/>
    </inkml:context>
    <inkml:brush xml:id="br0">
      <inkml:brushProperty name="width" value="0.025" units="cm"/>
      <inkml:brushProperty name="height" value="0.025" units="cm"/>
      <inkml:brushProperty name="color" value="#F6630D"/>
    </inkml:brush>
  </inkml:definitions>
  <inkml:trace contextRef="#ctx0" brushRef="#br0">9 1 15735,'-1'1'3234,"0"3"15,0 0-2929,0 2-176,-1 2-96,1-1-32,0 2-96,1-1-176,0-1-448,1 0-305,1-2-111,0-1-2146</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30:55.076"/>
    </inkml:context>
    <inkml:brush xml:id="br0">
      <inkml:brushProperty name="width" value="0.025" units="cm"/>
      <inkml:brushProperty name="height" value="0.025" units="cm"/>
      <inkml:brushProperty name="color" value="#F6630D"/>
    </inkml:brush>
  </inkml:definitions>
  <inkml:trace contextRef="#ctx0" brushRef="#br0">93 91 12230,'-11'1'8203,"2"-4"-4225,9 3-3935,-1-1-1,1 1 1,-1 0-1,1 0 0,-1-1 1,1 1-1,-1 0 1,0 0-1,1 0 1,-1 0-1,1 0 1,-1 0-1,1 0 0,-1 0 1,0 0-1,1 0 1,-1 0-1,1 0 1,-1 0-1,1 0 0,-1 0 1,0 0-1,1 1 1,-1-1-1,1 0 1,-1 0-1,1 1 0,-1-1 1,1 0-1,-1 1 1,1-1-1,0 1 1,-1-1-1,1 1 0,0-1 1,-1 0-1,1 1 1,0-1-1,-1 1 1,1 0-1,0-1 0,0 1 1,-1-1-1,1 1 1,0-1-1,0 1 1,0-1-1,0 1 1,0 0-1,0-1 0,0 1 1,0 0-1,-10 50 168,10-49-224,0 1 1,-1-1-1,1 0 0,0 0 1,0 0-1,0 1 0,1-1 1,-1 0-1,0 0 0,1 0 1,-1 0-1,1 1 0,0-1 1,0 0-1,0 0 0,0 0 1,0-1-1,0 1 0,0 0 1,4 3-1,-4-5-28,0 1 1,1-1-1,-1 0 1,1 0-1,-1 1 0,1-1 1,-1 0-1,1 0 1,-1-1-1,1 1 1,-1 0-1,1 0 0,-1-1 1,1 1-1,-1-1 1,0 1-1,1-1 1,-1 0-1,0 1 0,1-1 1,-1 0-1,0 0 1,0 0-1,0 0 1,0 0-1,0 0 0,0 0 1,2-3-1,25-35-716,-20 27 520,-1-1-1,-1-1 0,7-18 0,-12 29 195,0 0 0,0 1 0,0-1-1,-1 0 1,1 0 0,-1 0 0,1 0-1,-1 0 1,0 0 0,0 0 0,0 0-1,-1 0 1,1 0 0,-1 0 0,0 0-1,1 0 1,-1 0 0,0 0 0,-1 0-1,1 0 1,-1 1 0,1-1 0,-4-3-1,5 6 61,-1 0-1,0-1 1,0 1-1,0 0 1,0 0-1,1 0 1,-1 0-1,0 0 1,0 0-1,0 0 1,0 0-1,1 0 1,-1 1-1,0-1 1,0 0 0,0 0-1,1 1 1,-1-1-1,0 0 1,1 1-1,-1-1 1,0 1-1,0-1 1,1 1-1,-1 0 1,1-1-1,-1 1 1,1-1-1,-1 1 1,1 0-1,-1 1 1,-21 25 619,20-24-531,-61 94 1478,57-86-1565,0 1-1,1-1 0,0 1 1,1 1-1,0-1 0,-4 25 0,9-37-69,-1-1 0,0 1 0,0 0 0,1-1 0,-1 1 0,0 0 0,1 0 0,-1 0 0,0-1 0,1 1 0,-1 0 0,0 0 0,1 0 0,-1 0 0,0 0 0,1 0 0,-1-1 0,1 1 0,-1 0 0,0 0 0,1 0 0,-1 0 0,1 0 0,-1 0 0,0 1 0,1-1 0,-1 0 0,0 0-1,1 0 1,-1 0 0,0 0 0,1 0 0,-1 1 0,0-1 0,1 0 0,-1 0 0,0 1 0,1-1 0,-1 0 0,0 0 0,0 1 0,1-1 0,-1 0 0,0 1 0,0-1 0,0 0 0,1 1 0,-1-1 0,0 0 0,0 1 0,0-1 0,0 1 0,0-1 0,0 0 0,0 1 0,0-1 0,0 0 0,0 1 0,0-1 0,0 1 0,0-1 0,0 1-1,14-15-4054,-5 3-3455,-2 0-2959</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30:55.500"/>
    </inkml:context>
    <inkml:brush xml:id="br0">
      <inkml:brushProperty name="width" value="0.025" units="cm"/>
      <inkml:brushProperty name="height" value="0.025" units="cm"/>
      <inkml:brushProperty name="color" value="#F6630D"/>
    </inkml:brush>
  </inkml:definitions>
  <inkml:trace contextRef="#ctx0" brushRef="#br0">63 13 12294,'-7'3'8874,"-1"10"-5797,-7 21-3886,10-22 2155,1-4-1092,-14 30 219,17-36-506,0-1 1,0 1 0,1 0 0,-1 0 0,1 0 0,-1 0 0,1 0 0,0 0 0,-1-1 0,1 1 0,0 0 0,0 0 0,1 0 0,-1 0 0,1 3-1,0-4-28,0-1 0,-1 0-1,1 0 1,0 0-1,0 0 1,0 0-1,0 0 1,-1 0 0,1 0-1,0-1 1,0 1-1,0 0 1,-1 0-1,1-1 1,0 1-1,0 0 1,-1-1 0,1 1-1,0-1 1,-1 1-1,1-1 1,0 1-1,-1-1 1,1 0 0,-1 1-1,1-1 1,0-1-1,23-21-502,-22 21 431,27-29-719,-15 15 642,1 0 0,0 2 1,33-26-1,-47 40 256,-1 0 0,0 0 0,0-1-1,0 1 1,1 0 0,-1 0 0,0 0 0,0-1 0,0 1 0,1 0 0,-1 0-1,0 0 1,0 0 0,1 0 0,-1-1 0,0 1 0,1 0 0,-1 0 0,0 0 0,0 0-1,1 0 1,-1 0 0,0 0 0,1 0 0,-1 0 0,0 0 0,0 0 0,1 0-1,-1 0 1,0 1 0,1-1 0,-1 0 0,0 0 0,0 0 0,1 0 0,-1 0 0,0 1-1,0-1 1,1 0 0,-1 0 0,0 0 0,0 1 0,0-1 0,0 0 0,1 0-1,-1 0 1,0 1 0,0-1 0,-1 21 1350,-12 19 77,4-13-1032,7-19-677,-1 1 1,0-1-1,-1 0 0,0 0 0,-7 10 0,8-15-3755</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30:56.693"/>
    </inkml:context>
    <inkml:brush xml:id="br0">
      <inkml:brushProperty name="width" value="0.025" units="cm"/>
      <inkml:brushProperty name="height" value="0.025" units="cm"/>
      <inkml:brushProperty name="color" value="#F6630D"/>
    </inkml:brush>
  </inkml:definitions>
  <inkml:trace contextRef="#ctx0" brushRef="#br0">120 11 5699,'1'-3'12713,"-10"-1"-8008,8 3-4585,-1 0 0,-1 1 0,1-1 0,0 1 0,0 0 0,0-1 1,0 1-1,0 0 0,0 0 0,0 1 0,0-1 0,-4 1 0,-2 2 23,0 0 0,1 0 0,-1 1 0,1 0 0,0 0 0,0 1 0,0-1 0,1 2 0,-10 9 0,16-14-138,0-1 0,1 1 1,-1 0-1,0-1 0,1 1 0,-1-1 1,1 1-1,-1 0 0,1-1 0,-1 1 1,1-1-1,-1 1 0,1-1 0,-1 1 1,1-1-1,0 0 0,-1 1 0,1-1 1,0 0-1,-1 1 0,1-1 0,0 0 1,0 0-1,-1 0 0,1 0 0,0 0 1,-1 1-1,2-2 0,28 9 41,-27-8-33,0 1 17,1 0-1,0 0 1,0 0 0,-1 1 0,1-1 0,-1 1-1,1 0 1,-1 0 0,0 0 0,1 0 0,-1 1-1,-1-1 1,1 1 0,0 0 0,0 0 0,3 5-1,-5-6 10,-1 0 0,1 0 0,0-1-1,-1 1 1,0 0 0,1 0 0,-1 0-1,0-1 1,0 1 0,0 0-1,0 0 1,0 0 0,0 0 0,0 0-1,-1-1 1,1 1 0,-1 0-1,1 0 1,-1-1 0,0 1 0,0 0-1,0-1 1,0 1 0,0 0 0,0-1-1,0 1 1,0-1 0,-1 0-1,1 0 1,0 1 0,-1-1 0,1 0-1,-1 0 1,0 0 0,1 0 0,-4 1-1,1-1 20,0 0 0,1 1 0,-2-1 0,1-1 0,0 1 0,0-1-1,0 1 1,-7-2 0,-11-4-1096,21 5 853,1-1 1,-1 1 0,1 0 0,-1-1 0,1 1 0,-1-1-1,1 1 1,-1 0 0,1-1 0,0 1 0,-1-1-1,1 1 1,0-1 0,-1 0 0,1 1 0,0-1 0,0 1-1,-1-1 1,1 0 0,0 1 0,0-1 0,0 1 0,0-1-1,0 0 1,0 1 0,0-1 0,0-1 0,2-3-8023</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31:23.735"/>
    </inkml:context>
    <inkml:brush xml:id="br0">
      <inkml:brushProperty name="width" value="0.025" units="cm"/>
      <inkml:brushProperty name="height" value="0.025" units="cm"/>
      <inkml:brushProperty name="color" value="#004F8B"/>
    </inkml:brush>
  </inkml:definitions>
  <inkml:trace contextRef="#ctx0" brushRef="#br0">107 59 7251,'1'-2'677,"0"0"0,-1 0-1,1 0 1,-1-1 0,1 1 0,-1 0-1,0-1 1,0 1 0,0 0-1,0-1 1,0 1 0,-1 0 0,0-4-1,1 5-464,-1 0-1,1 0 0,-1 0 1,1 0-1,-1 0 1,0 1-1,1-1 0,-1 0 1,0 0-1,1 0 1,-1 1-1,0-1 0,0 0 1,0 1-1,0-1 1,0 1-1,0-1 0,1 1 1,-1 0-1,0-1 1,-2 1-1,1-1-158,0 1 0,-1 0-1,1 0 1,0 1 0,-1-1 0,1 0 0,0 1-1,-1 0 1,1-1 0,0 1 0,0 0 0,0 0 0,0 0-1,0 0 1,0 1 0,0-1 0,0 0 0,0 1-1,1 0 1,-1-1 0,0 1 0,1 0 0,-1 0-1,1 0 1,-1 2 0,-3 3 68,0 1 0,1 0 0,-1 0 0,2 1 0,-1-1 0,2 1 0,-1 0 0,1 0 0,0 0 0,1 0-1,-1 16 1,2-25-119,0 1 0,0-1-1,0 1 1,0-1 0,1 0-1,-1 1 1,0-1 0,0 0 0,0 1-1,1-1 1,-1 0 0,0 1-1,0-1 1,1 0 0,-1 0-1,0 1 1,0-1 0,1 0-1,-1 0 1,0 1 0,1-1-1,-1 0 1,0 0 0,1 0-1,-1 0 1,1 0 0,-1 0-1,0 1 1,1-1 0,-1 0-1,1 0 1,-1 0 0,0 0 0,1-1-1,19-5 11,14-15-206,-33 20 168,8-6-85,0 0-1,-1-1 1,1 0-1,-2 0 1,1-1-1,-1 0 1,-1 0 0,0-1-1,0 0 1,-1 0-1,0 0 1,6-18-1,-11 28 115,0 0 0,0 0 0,-1 0 0,1 0 0,0 0 0,0 0 0,0 0 0,0 0-1,0 0 1,0 0 0,0 0 0,0 0 0,0 0 0,0 0 0,0 0 0,0 0 0,0 0 0,0 0-1,-1 0 1,1 0 0,0 0 0,0 0 0,0 0 0,0 0 0,0 0 0,0 0 0,0 0 0,0 0-1,0 0 1,0 0 0,0 0 0,0 0 0,0 0 0,0 0 0,0 0 0,-1 0 0,1 0-1,0 0 1,0 0 0,0 0 0,0-1 0,-9 13 275,-9 19 221,-77 165 798,88-173-6387,22-48-6692,-8 13 3856</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31:24.312"/>
    </inkml:context>
    <inkml:brush xml:id="br0">
      <inkml:brushProperty name="width" value="0.025" units="cm"/>
      <inkml:brushProperty name="height" value="0.025" units="cm"/>
      <inkml:brushProperty name="color" value="#004F8B"/>
    </inkml:brush>
  </inkml:definitions>
  <inkml:trace contextRef="#ctx0" brushRef="#br0">56 76 8196,'24'-20'11580,"-33"37"-9477,-4 3-838,0-1-369,1 0-1,-16 33 0,28-52-893,-1 1-1,1 0 0,-1 0 1,1-1-1,0 1 1,-1 0-1,1 0 0,0 0 1,-1 0-1,1-1 0,0 1 1,0 0-1,0 0 0,0 0 1,0 0-1,0 0 0,0 0 1,0-1-1,0 1 0,0 0 1,1 0-1,-1 0 0,0 0 1,1-1-1,-1 1 0,0 0 1,1 0-1,-1 0 0,1-1 1,0 2-1,0-2-27,1 0-1,-1 1 1,1-1-1,-1 0 1,1 0 0,-1 0-1,1 0 1,-1 0 0,0 0-1,1 0 1,-1-1-1,1 1 1,-1 0 0,1-1-1,1 0 1,51-28-1221,-39 17 1111,0 0-1,-1 0 1,-1-1 0,0-1 0,-1 0-1,-1-1 1,0 0 0,-1-1-1,0 0 1,9-23 0,-41 64 1779,-8 45-969,-13 24 285,43-94-977,0 0 1,0 0-1,1 0 0,-1 0 1,0-1-1,0 1 1,0 0-1,0 0 0,0 0 1,1 0-1,-1 0 1,0 0-1,0 0 0,0 1 1,0-1-1,0 0 1,1 0-1,-1 0 0,0 0 1,0 0-1,0 0 0,0 0 1,0 0-1,0 0 1,0 0-1,1 0 0,-1 0 1,0 0-1,0 1 1,0-1-1,0 0 0,0 0 1,0 0-1,0 0 1,0 0-1,0 0 0,0 1 1,0-1-1,0 0 1,1 0-1,-1 0 0,0 0 1,0 0-1,0 1 0,0-1 1,0 0-1,0 0 1,0 0-1,0 0 0,0 0 1,-1 0-1,1 1 1,0-1-1,0 0 0,0 0 1,0 0-1,0 0 1,0 0-1,0 0 0,0 1 1,0-1-1,0 0 1,0 0-1,0 0 0,-1 0 1,1 0-1,0 0 1,18-7-2779,18-15-2805,-13 0-3187,-12 10 1190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31:24.674"/>
    </inkml:context>
    <inkml:brush xml:id="br0">
      <inkml:brushProperty name="width" value="0.025" units="cm"/>
      <inkml:brushProperty name="height" value="0.025" units="cm"/>
      <inkml:brushProperty name="color" value="#004F8B"/>
    </inkml:brush>
  </inkml:definitions>
  <inkml:trace contextRef="#ctx0" brushRef="#br0">71 1 7732,'-4'6'10318,"-8"18"-5893,1-3-2750,-4-2-591,12-17-1060,1 1 0,-1-1 0,1 1 0,0 0 0,0 0 0,-1 0 0,2 0 0,-1 0 0,0 0-1,1 0 1,-1 1 0,1-1 0,0 0 0,-1 7 0,3-10-185,-1 0 0,0 0 1,1 1-1,-1-1 0,1 0 0,-1 0 1,0 0-1,1 0 0,-1 0 0,1 0 0,-1 0 1,0 0-1,1 0 0,-1 0 0,1 0 1,-1-1-1,0 1 0,1 0 0,-1 0 0,1 0 1,-1 0-1,0-1 0,1 1 0,-1 0 1,0 0-1,1-1 0,-1 1 0,0 0 0,1-1 1,-1 1-1,0 0 0,0-1 0,1 1 1,-1-1-1,8-7-8400,-4-1-2844</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17:58.232"/>
    </inkml:context>
    <inkml:brush xml:id="br0">
      <inkml:brushProperty name="width" value="0.025" units="cm"/>
      <inkml:brushProperty name="height" value="0.025" units="cm"/>
      <inkml:brushProperty name="color" value="#33CCFF"/>
    </inkml:brush>
  </inkml:definitions>
  <inkml:trace contextRef="#ctx0" brushRef="#br0">1 26 5603,'1'6'4801,"4"24"-2841,-5-30-1959,0 1 0,0-1 0,0 1-1,0-1 1,0 1 0,0 0 0,0-1-1,0 1 1,1-1 0,-1 1 0,0-1 0,0 1-1,0-1 1,1 1 0,-1-1 0,0 1 0,1-1-1,-1 1 1,0-1 0,1 0 0,-1 1-1,1-1 1,-1 1 0,0-1 0,1 0 0,-1 0-1,1 1 1,-1-1 0,1 0 0,-1 0-1,1 1 1,0-1 0,-1 0 0,1 0 0,0 0-1,0 0 12,-1 0-1,1-1 1,0 1-1,-1 0 1,1-1-1,-1 1 1,1 0-1,-1-1 0,1 1 1,-1-1-1,1 1 1,-1 0-1,1-1 1,-1 0-1,0 1 1,1-1-1,-1 1 1,0-1-1,1 1 0,-1-1 1,0 0-1,0 1 1,1-2-1,10-16 64,-10 17-70,-1 0 0,1 0 1,0 0-1,0 0 0,0 0 0,-1 0 0,1 0 1,-1 0-1,1 0 0,-1 0 0,1-1 1,-1 1-1,1 0 0,-1 0 0,0 0 1,0-1-1,0 1 0,0 0 0,0 0 0,0-1 1,0 1-1,0 0 0,0 0 0,-1-2 1,0-13 71,-15 18 650,-8-1-198,24-1-545,0 0 0,-1 0 0,1 0 0,0 0 0,-1 1 0,1-1 0,0 0 0,0 0 0,-1 0 0,1 0 0,0 0 0,0 0 0,0 1 0,-1-1 0,1 0 0,0 0 0,0 0 0,0 1 0,-1-1 0,1 0 0,0 0 0,0 0 0,0 1 0,0-1 0,0 0 0,0 0 0,0 1 0,-1-1 0,1 0 0,0 1 0,0-1 0,0 0 0,0 0 0,0 1 0,0-1 0,0 0 0,0 0 0,0 1 0,1-1 0,-1 0 0,0 0 0,0 1 0,0-1 0,0 0 0,0 0 0,0 1 0,0-1 0,1 0 0,-1 0 0,0 1 0,0-1 0,0 0 0,1 0 0,-1 0 0,0 0 0,0 1 0,0-1 0,1 0 0,-1 0 0,0 0 0,0 0 0,1 0 0,1 1-2662</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31:25.015"/>
    </inkml:context>
    <inkml:brush xml:id="br0">
      <inkml:brushProperty name="width" value="0.025" units="cm"/>
      <inkml:brushProperty name="height" value="0.025" units="cm"/>
      <inkml:brushProperty name="color" value="#004F8B"/>
    </inkml:brush>
  </inkml:definitions>
  <inkml:trace contextRef="#ctx0" brushRef="#br0">7 2 11301,'-1'-1'5971,"0"1"-4274,-1 0-753,2 0-144,-1 1-143,0-1-241,1 1 48,0-1-352,1 0-544,0 0-448,1 0 1088,0 0-3426</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31:25.455"/>
    </inkml:context>
    <inkml:brush xml:id="br0">
      <inkml:brushProperty name="width" value="0.025" units="cm"/>
      <inkml:brushProperty name="height" value="0.025" units="cm"/>
      <inkml:brushProperty name="color" value="#004F8B"/>
    </inkml:brush>
  </inkml:definitions>
  <inkml:trace contextRef="#ctx0" brushRef="#br0">61 61 9316,'-18'32'10504,"-2"18"-7970,11-28-2310,6-17-204,1 0 0,0 0 0,0 0 0,1 0-1,0 0 1,-2 9 0,22-54-151,-12 11 93,-7 23 33,1 0-1,0 0 0,0 0 0,1 0 0,0 1 0,0-1 0,0 0 0,1 1 0,0-1 0,0 1 0,0 0 1,8-10-1,-11 15 17,1 0-1,0-1 1,-1 1 0,1 0 0,-1 0 0,1 0 0,-1-1 0,1 1 0,0 0 0,-1 0 0,1 0 0,-1 0 0,1 0 0,0 0 0,-1 0-1,1 0 1,0 0 0,-1 0 0,1 0 0,-1 1 0,1-1 0,0 0 0,-1 0 0,1 0 0,-1 1 0,1-1 0,-1 0 0,1 1-1,-1-1 1,1 1 0,-1-1 0,1 0 0,-1 1 0,0-1 0,1 1 0,-1-1 0,0 1 0,1-1 0,-1 1 0,0 0 0,0-1-1,1 1 1,-1-1 0,0 2 0,11 37 1478,-6-19-898,-5-19-579,1 0-1,-1 0 0,1 0 0,-1 0 0,1 0 0,0 0 0,-1 0 0,1 0 0,0-1 0,0 1 0,0 0 0,0 0 0,0-1 0,-1 1 0,1-1 0,0 1 0,0-1 1,1 1-1,-1-1 0,0 1 0,0-1 0,0 0 0,0 0 0,0 1 0,2-1 0,0 0-10,0-1 0,0 1 0,0-1 0,0 0 0,0 1 0,0-1 0,0 0 0,0-1 0,3-1 0,4-3-62,0 0 0,-1-1 0,18-15 0,-17 12-32,22-21-159,-31 30 234,1-1 0,-1 0 0,1 1 0,-1-1 0,0 0 0,0 0 0,0 1 0,0-1 0,0 0 0,0 0 0,0 0 0,-1 0 0,1 0 0,-1 0 0,1-3 1,-1 4 15,0 0 1,0 1 0,-1-1 0,1 0 0,0 0-1,0 0 1,-1 1 0,1-1 0,0 0 0,-1 0 0,1 1-1,-1-1 1,1 0 0,-1 1 0,1-1 0,-1 0-1,1 1 1,-1-1 0,0 1 0,1-1 0,-1 1-1,0-1 1,1 1 0,-1 0 0,0-1 0,0 1 0,1 0-1,-1-1 1,0 1 0,0 0 0,0 0 0,0 0-1,1 0 1,-1 0 0,0 0 0,0 0 0,0 0 0,0 0-1,1 0 1,-1 0 0,0 1 0,0-1 0,0 0-1,1 0 1,-1 1 0,0-1 0,0 1 0,1-1 0,-1 1-1,0 0 1,-3 1 4,0 0 0,0 0 1,1 0-1,-1 1 0,1 0 0,-1-1 0,1 1 0,-4 5 1,-5 13 247,0 1 1,1 0 0,1 1 0,1 0 0,1 0 0,-7 34 0,15-56-264,0-1 0,-1 1 0,1 0 0,0 0 0,0 0 0,0-1 0,0 1 0,0 0 0,0 0 0,0 0 1,0-1-1,0 1 0,0 0 0,0 0 0,0 0 0,0-1 0,1 1 0,-1 0 0,0 0 0,1-1 0,-1 1 0,0 0 0,1-1 0,-1 1 0,1 0 0,-1-1 0,1 1 0,-1 0 0,1-1 0,1 1 1,-1 0-68,1-1 0,0 0 0,-1 0 1,1 0-1,-1 0 0,1 0 1,-1-1-1,1 1 0,0 0 1,-1-1-1,1 1 0,-1-1 1,1 1-1,1-2 0,53-35-3832,-52 34 3293,37-30-9309,-21 16-262</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31:25.973"/>
    </inkml:context>
    <inkml:brush xml:id="br0">
      <inkml:brushProperty name="width" value="0.025" units="cm"/>
      <inkml:brushProperty name="height" value="0.025" units="cm"/>
      <inkml:brushProperty name="color" value="#004F8B"/>
    </inkml:brush>
  </inkml:definitions>
  <inkml:trace contextRef="#ctx0" brushRef="#br0">152 263 10053,'0'-1'393,"0"0"0,0-1 1,0 1-1,0 0 0,0 0 1,0 0-1,0-1 1,-1 1-1,1 0 0,0 0 1,-1-1-1,1 1 0,-1 0 1,1 0-1,-1 0 1,0 0-1,1 0 0,-1 0 1,0 0-1,0 0 0,0 0 1,-1-1-1,1 1-203,-1 1 0,1 0 0,0-1 0,-1 1-1,1 0 1,0 0 0,-1 0 0,1-1 0,0 2-1,-1-1 1,1 0 0,0 0 0,-1 0 0,1 1 0,0-1-1,-1 0 1,0 1 0,-4 2-20,2-1-1,-1 1 1,0-1-1,0 1 1,1 1-1,0-1 1,-1 0-1,-6 8 1,3 1 83,-1 0 1,2 0-1,-1 0 1,2 1-1,-1 0 1,2 1-1,0-1 1,-5 25-1,9-37-251,1-1 0,0 1 0,0 0-1,0-1 1,0 1 0,0-1 0,0 1 0,0-1-1,0 1 1,0-1 0,0 1 0,0-1 0,1 1 0,-1-1-1,0 1 1,0 0 0,1-1 0,-1 0 0,0 1 0,0-1-1,1 1 1,-1-1 0,0 1 0,1-1 0,-1 0-1,1 1 1,-1-1 0,1 0 0,-1 1 0,1-1 0,-1 0-1,0 1 1,2-1 0,20-3-253,18-19-728,-28 14 737,-1-1 1,-1 0-1,0-1 1,0 0 0,-1 0-1,0-1 1,-1 0 0,-1-1-1,1 0 1,-2 0 0,8-18-1,-1-8 237,-1-1 0,10-61 0,-5 21 361,-37 159 2736,-38 197-376,58-277-2722,-2 42 756,8-26-3608,-5-16 2429,0 1 1,-1-1-1,1 0 0,-1 0 0,1 0 1,-1 0-1,1 0 0,0 0 1,-1 0-1,1 0 0,-1 0 1,1 0-1,0 0 0,-1 0 0,1 0 1,-1-1-1,1 1 0,-1 0 1,1 0-1,0 0 0,-1-1 0,1 1 1,-1 0-1,1-1 0,-1 1 1,0-1-1,1 1 0,-1-1 1,1 0-1,7-7-13004</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31:30.206"/>
    </inkml:context>
    <inkml:brush xml:id="br0">
      <inkml:brushProperty name="width" value="0.025" units="cm"/>
      <inkml:brushProperty name="height" value="0.025" units="cm"/>
      <inkml:brushProperty name="color" value="#004F8B"/>
    </inkml:brush>
  </inkml:definitions>
  <inkml:trace contextRef="#ctx0" brushRef="#br0">111 239 13526,'-2'-1'155,"0"-1"-1,1 1 1,-1-1 0,0 1-1,0 0 1,0 0-1,0-1 1,0 1 0,0 1-1,-1-1 1,1 0-1,0 0 1,0 1 0,-1-1-1,1 1 1,0 0-1,-1 0 1,1 0 0,0 0-1,-1 0 1,1 0-1,0 1 1,0-1 0,-1 1-1,1 0 1,0-1 0,0 1-1,0 0 1,0 0-1,0 0 1,0 1 0,0-1-1,0 0 1,0 1-1,0-1 1,1 1 0,-1 0-1,1 0 1,-2 2-1,0-1 79,0 0-1,0 0 0,1 1 1,0-1-1,0 1 0,0 0 1,0 0-1,0-1 0,1 1 1,0 0-1,0 1 1,0-1-1,0 0 0,0 0 1,1 0-1,0 0 0,0 1 1,0-1-1,0 0 0,1 0 1,2 8-1,-3-11-233,0-1 0,0 1 0,0-1 0,0 1 0,1-1 0,-1 1 0,0-1-1,1 1 1,-1-1 0,0 1 0,1-1 0,-1 0 0,0 1 0,1-1 0,-1 1 0,1-1 0,-1 0 0,1 0 0,-1 1 0,1-1 0,-1 0-1,1 0 1,-1 1 0,1-1 0,-1 0 0,1 0 0,-1 0 0,1 0 0,0 0 0,-1 0 0,1 0 0,0 0 0,19-12-81,11-22-70,-19 17 12,1-1-68,0-1-1,18-37 1,-28 48 154,0 0 0,0-1 0,-1 1 0,0-1 0,0 0 0,-1 1 0,0-1 0,-1 0 0,0 0 1,-2-14-1,-2-3-48,2 19 95,1-1 0,0 0 0,0 0 0,0 0 0,2-12 0,3 95 1178,-7-34-704,-2 0 1,-11 48 0,1-16-471,15-73-64,0 1 0,-1 0 0,1 0 0,0 0 1,-1 0-1,1 0 0,0 0 0,0 0 0,0 0 0,0 0 0,0 0 0,0 0 0,0 0 0,1 0 0,-1 0 0,0 0 0,1 0 0,-1 0 0,0 0 0,1 0 0,-1 0 0,1 0 0,-1 0 0,2 1 0,8-3-4101,5-8-4746,-7 3-1952</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31:30.800"/>
    </inkml:context>
    <inkml:brush xml:id="br0">
      <inkml:brushProperty name="width" value="0.025" units="cm"/>
      <inkml:brushProperty name="height" value="0.025" units="cm"/>
      <inkml:brushProperty name="color" value="#004F8B"/>
    </inkml:brush>
  </inkml:definitions>
  <inkml:trace contextRef="#ctx0" brushRef="#br0">136 22 8900,'0'-1'399,"-1"0"0,1-1 0,-1 1 0,0 0 0,0 0 0,1 0 0,-1-1 0,0 1 0,0 0 0,0 0 0,-1 0 0,1 0 0,0 1 0,0-1-1,0 0 1,-1 0 0,1 1 0,0-1 0,-1 1 0,1-1 0,0 1 0,-1-1 0,1 1 0,-1 0 0,1 0 0,-1 0 0,1 0 0,0 0 0,-3 0 0,1 1-104,-1 0 1,1 1 0,0-1-1,-1 1 1,1 0-1,0 0 1,0 0 0,0 0-1,1 1 1,-1-1-1,-4 6 1,-1 1-219,1 0 0,0 1 0,0 1 0,1-1 0,0 1 0,-7 20 0,12-29-69,0 0-1,0 0 1,1 1-1,0-1 1,-1 0-1,1 0 1,0 0-1,0 1 1,0-1-1,0 0 1,0 0-1,1 0 1,-1 1-1,1-1 1,-1 0-1,1 0 1,0 0-1,0 0 1,0 0-1,0 0 1,0 0-1,2 2 1,-2-3-35,1 0 1,-1-1-1,1 1 0,-1 0 1,1-1-1,-1 0 0,1 1 1,-1-1-1,1 0 0,0 1 1,-1-1-1,1 0 0,-1 0 1,1-1-1,0 1 0,-1 0 1,1 0-1,-1-1 1,1 1-1,-1-1 0,1 1 1,-1-1-1,1 0 0,-1 1 1,1-1-1,-1 0 0,0 0 1,0 0-1,1 0 0,-1 0 1,2-3-1,17-16-726,0 0 1,-2-2-1,27-39 0,-33 45 451,-6 4 265,-12 13 950,-13 18 983,-2 42-188,20-58-1702,0 0-1,0 1 0,1-1 1,-1 0-1,1 1 1,0-1-1,0 1 1,0-1-1,1 0 0,-1 1 1,1-1-1,0 0 1,0 0-1,0 1 1,0-1-1,3 5 0,-4-8-83,0 1-1,1-1 0,-1 1 1,0-1-1,1 0 0,-1 0 1,1 1-1,-1-1 0,0 0 1,1 0-1,-1 1 1,1-1-1,-1 0 0,1 0 1,-1 0-1,0 0 0,1 0 1,-1 0-1,1 0 0,-1 0 1,1 0-1,-1 0 0,1 0 1,-1 0-1,1 0 0,-1 0 1,0 0-1,1 0 0,-1 0 1,1 0-1,-1-1 0,1 1 1,16-14-2492,8-20-8235,-17 20 1241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31:31.283"/>
    </inkml:context>
    <inkml:brush xml:id="br0">
      <inkml:brushProperty name="width" value="0.025" units="cm"/>
      <inkml:brushProperty name="height" value="0.025" units="cm"/>
      <inkml:brushProperty name="color" value="#004F8B"/>
    </inkml:brush>
  </inkml:definitions>
  <inkml:trace contextRef="#ctx0" brushRef="#br0">91 41 10565,'17'-29'6638,"-10"18"-1759,-14 32-2841,-22 63-809,-36 176 0,67-228-2387,2-30-1420,3-19-1042,-6 11 2718,0 0-1,0-1 1,0 1-1,0 0 1,-1-1-1,-1 1 1,1-1-1,-1 1 1,-2-12-1,-7-4 2580,-7 4 4985,20 20-5886,-1-1-1,1 1 0,0-1 1,0 0-1,0 0 0,0 0 0,0 0 1,0-1-1,0 1 0,5-1 1,15 1-1557,1-1-3678,3 0-6292,-17 0-323</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31:31.799"/>
    </inkml:context>
    <inkml:brush xml:id="br0">
      <inkml:brushProperty name="width" value="0.025" units="cm"/>
      <inkml:brushProperty name="height" value="0.025" units="cm"/>
      <inkml:brushProperty name="color" value="#004F8B"/>
    </inkml:brush>
  </inkml:definitions>
  <inkml:trace contextRef="#ctx0" brushRef="#br0">134 32 10501,'0'0'301,"0"0"0,1-1 0,-1 1 0,0 0-1,0-1 1,1 1 0,-1 0 0,0-1 0,0 1 0,0-1 0,0 1 0,0 0 0,1-1 0,-1 1 0,0-1 0,0 1 0,0-1 0,0 1 0,0 0-1,0-1 1,0 1 0,-1-1 0,1 1 0,0 0 0,0-1 0,0 1 0,0-1 0,0 1 0,-1 0 0,1-1 0,0 1 0,0 0 0,-1-1 0,1 1-1,-1-1 1,-18-9 3197,15 8-3344,0 1-1,-1 0 1,1 0-1,-1 0 1,0 0-1,1 1 0,-6 0 1,6 2-109,-1 0 0,1 0 0,0 0 0,0 0 0,0 1 0,0 0 0,0 0 0,0 0 0,1 0 0,0 1 0,-1-1 0,1 1 0,1 0 0,-1 0 1,-3 7-1,4-9-41,1 0 0,0 0 0,0 0 0,0 1 0,0-1 0,0 0 0,0 0 0,0 1-1,1-1 1,-1 1 0,1-1 0,0 0 0,0 1 0,0-1 0,0 1 0,0-1 0,0 1 0,1-1 0,-1 1 0,1-1 0,-1 0 0,1 1 0,0-1 0,0 0 0,0 0 0,1 0 0,-1 0 0,0 1 0,1-2 0,-1 1 0,4 3 0,-3-3-31,1-1 0,-1 0-1,0-1 1,1 1 0,-1 0 0,1-1-1,-1 1 1,1-1 0,-1 0 0,1 0-1,0 0 1,-1 0 0,1 0-1,-1 0 1,1-1 0,-1 0 0,1 1-1,-1-1 1,0 0 0,1 0-1,-1 0 1,0 0 0,0 0 0,4-3-1,53-40-733,-52 38 657,25-27-314,-31 32 413,0 0-1,0 0 1,-1 0 0,1 0 0,0 0 0,0 0 0,0 0 0,-1 0 0,1 0 0,0 0 0,-1 0 0,1-1-1,-1 1 1,1 0 0,-1 0 0,0-1 0,0 1 0,1 0 0,-1 0 0,0-1 0,0 1 0,0 0-1,-1-1 1,1 1 0,0 0 0,0 0 0,-1-1 0,1 1 0,0 0 0,-2-2 0,1 2 39,1 1 0,-1 0 0,0 0 0,0 0 0,0 0 1,1 0-1,-1 0 0,0 0 0,0 1 0,1-1 0,-1 0 0,0 0 1,0 0-1,1 1 0,-1-1 0,0 0 0,0 1 0,1-1 0,-1 1 1,1-1-1,-1 1 0,0-1 0,1 1 0,-1-1 0,1 1 0,-1 0 1,1-1-1,-1 1 0,1 0 0,0-1 0,-1 1 0,1 0 0,-1 1 1,-13 25 898,9-15-664,1 0 1,1 0-1,0 1 0,-2 15 1,5-23-237,-1 0 1,1-1 0,0 1-1,0 0 1,0-1 0,1 1-1,-1 0 1,1-1 0,0 1-1,1-1 1,-1 1 0,1-1-1,0 0 1,4 8-1,-5-11-112,-1 0 0,1-1 0,0 1 0,-1 0 0,1-1 0,0 1 0,-1-1 0,1 1 0,0-1 0,-1 0 0,1 1 0,0-1 0,0 0 0,-1 1 0,1-1 0,0 0 0,0 0 0,0 0 0,0 0 0,-1 0 0,1 0 0,0 0-1,0 0 1,0 0 0,0 0 0,-1 0 0,1 0 0,0 0 0,0-1 0,0 1 0,-1 0 0,1-1 0,0 1 0,0-1 0,-1 1 0,1-1 0,0 1 0,-1-1 0,1 1 0,0-2 0,22-28-12357,-12 9-618</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33:52.543"/>
    </inkml:context>
    <inkml:brush xml:id="br0">
      <inkml:brushProperty name="width" value="0.025" units="cm"/>
      <inkml:brushProperty name="height" value="0.025" units="cm"/>
      <inkml:brushProperty name="color" value="#004F8B"/>
    </inkml:brush>
  </inkml:definitions>
  <inkml:trace contextRef="#ctx0" brushRef="#br0">188 449 7283,'-1'-2'523,"0"1"0,1-1 0,-1 0 0,0 1-1,0-1 1,0 1 0,-1-1 0,1 1-1,0-1 1,0 1 0,-1 0 0,1 0 0,-1-1-1,-2 0 1,2 1-309,0 0-1,0 0 1,0 1-1,-1-1 1,1 1 0,0-1-1,0 1 1,0 0-1,0 0 1,-1 0-1,-2 0 1,2 1-181,-1 0 0,0-1 0,0 2 1,0-1-1,0 0 0,1 1 0,-1 0 0,1 0 0,-1 0 1,1 0-1,0 0 0,0 1 0,-4 3 0,-4 5 67,1 2 0,1-1-1,0 1 1,0 0-1,2 1 1,-1 0 0,2 0-1,-9 26 1,15-40-91,0 1 1,0 0 0,-1 0 0,1 0-1,0 0 1,0 0 0,0-1-1,0 1 1,0 0 0,0 0-1,0 0 1,0 0 0,0 0 0,0 0-1,0-1 1,1 1 0,-1 0-1,0 0 1,1 0 0,-1 0 0,0-1-1,1 1 1,-1 0 0,1 0-1,0-1 1,-1 1 0,1 0 0,-1-1-1,2 2 1,0-2 11,-1 1-1,1-1 1,0 1 0,0-1-1,-1 0 1,1 0 0,0 0-1,0 0 1,0 0 0,-1 0-1,1 0 1,0-1 0,3 0-1,3-1 79,-1-1-1,1 0 1,0 0-1,-1 0 1,10-7-1,-4-1 6,0 0 0,-1-1 0,-1 0 0,0-1 0,0-1 0,-1 0 0,-1 0 0,-1 0 0,9-21 0,7-20 141,21-71 1,-24 59-158,23-114 0,-44 181-85,0 0-1,0-1 0,1 1 0,-1 0 1,0-1-1,0 1 0,0 0 0,1-1 0,-1 1 1,0 0-1,0-1 0,0 1 0,0 0 1,0-1-1,0 1 0,0 0 0,0-1 0,0 1 1,0-1-1,0 1 0,0 0 0,0-1 1,0 1-1,0 0 0,0-1 0,0 1 1,0 0-1,-1-1 0,1 1 0,0 0 0,0-1 1,0 1-1,-1 0 0,1-1 0,0 1 1,0 0-1,-1 0 0,1-1 0,0 1 1,0 0-1,-1-1 0,-10 17-12,-10 29-58,-59 166 43,72-184 5,1 1 1,2-1 0,0 1 0,2 1-1,1 54 1,1-81-52,1-1 1,0 1-1,0 0 0,0 0 0,0 0 1,1 0-1,-1 0 0,1 0 0,-1 0 1,1-1-1,-1 1 0,1 0 1,0 0-1,0-1 0,0 1 0,0 0 1,0-1-1,0 1 0,1-1 0,-1 0 1,0 1-1,1-1 0,-1 0 0,1 0 1,-1 0-1,1 0 0,2 1 1,-3-1-166,0-1 1,1 0 0,-1 0 0,1 0 0,-1 0 0,0 0-1,1 0 1,-1-1 0,1 1 0,-1 0 0,0-1 0,1 1 0,-1-1-1,2 0 1,22-20-7797,-18 13-230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33:53.059"/>
    </inkml:context>
    <inkml:brush xml:id="br0">
      <inkml:brushProperty name="width" value="0.025" units="cm"/>
      <inkml:brushProperty name="height" value="0.025" units="cm"/>
      <inkml:brushProperty name="color" value="#004F8B"/>
    </inkml:brush>
  </inkml:definitions>
  <inkml:trace contextRef="#ctx0" brushRef="#br0">108 64 9588,'0'-2'570,"0"0"0,0 0 0,0 0 0,0-1 0,0 1-1,0 0 1,0 0 0,-1 0 0,1 0 0,-1 0-1,1 0 1,-1 0 0,0 1 0,0-1 0,-1-2 0,1 3-448,0 0 0,1 0 0,-1 1 0,0-1 0,0 1 0,0-1 0,0 1 0,1-1 0,-1 1 0,0-1 0,0 1 0,0 0 1,0-1-1,0 1 0,0 0 0,0 0 0,0 0 0,0 0 0,0 0 0,0 0 0,0 0 0,-1 0 0,-2 1-125,1 0 0,0 0 0,0 0 1,0 1-1,0-1 0,0 1 0,0-1 0,0 1 0,1 0 0,-1 0 0,0 1 0,1-1 0,0 0 0,-1 1 0,1-1 0,-3 6 0,0 3 16,0-1 0,1 0 0,0 1 0,1 0 0,0 0 0,-1 11 0,4-19-6,0 0-1,-1 0 1,1 0-1,0 0 0,0 0 1,1 0-1,-1 0 1,1-1-1,-1 1 1,1 0-1,0 0 0,2 4 1,-2-6-5,0 0 0,0 1 0,0-1 0,0-1 0,0 1 0,0 0 0,0 0 0,1 0 0,-1-1 0,0 1 0,1 0 0,-1-1 0,0 1 1,1-1-1,-1 1 0,0-1 0,1 0 0,-1 0 0,1 0 0,-1 0 0,0 0 0,1 0 0,-1 0 0,1 0 0,-1 0 0,0-1 0,3 0 0,1 0 6,0-1 1,0 0-1,0 0 0,0 0 0,0 0 0,-1-1 1,1 0-1,-1 0 0,0 0 0,1 0 0,-1-1 0,-1 0 1,1 0-1,-1 0 0,1 0 0,-1 0 0,0-1 0,-1 1 1,1-1-1,2-9 0,-1 6-14,-1-1 1,-1 1-1,0-1 0,0 0 1,-1 0-1,0 0 1,0 0-1,-1 0 0,0 0 1,-1 0-1,-2-12 0,-13 82 415,10-33-124,-7 44 254,12-67-525,1 1-1,0-1 1,0 0-1,0 0 1,0 1-1,1-1 1,0 0 0,0 0-1,0 0 1,4 8-1,-5-13-40,0 1 1,0 0-1,1-1 0,-1 1 0,0-1 0,1 1 0,-1-1 0,0 1 0,1-1 0,-1 1 1,1-1-1,-1 1 0,1-1 0,-1 0 0,1 1 0,-1-1 0,1 0 0,-1 1 1,1-1-1,0 0 0,-1 0 0,1 0 0,-1 1 0,1-1 0,0 0 0,-1 0 1,1 0-1,-1 0 0,1 0 0,0 0 0,-1 0 0,1 0 0,1-1 0,19-15-2638,11-31-7483,-31 46 9199,11-20-7556</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33:53.666"/>
    </inkml:context>
    <inkml:brush xml:id="br0">
      <inkml:brushProperty name="width" value="0.025" units="cm"/>
      <inkml:brushProperty name="height" value="0.025" units="cm"/>
      <inkml:brushProperty name="color" value="#004F8B"/>
    </inkml:brush>
  </inkml:definitions>
  <inkml:trace contextRef="#ctx0" brushRef="#br0">156 18 7684,'-6'-17'8304,"7"22"-7703,0 0 0,-1 0-1,1 0 1,-1 1 0,0-1 0,-1 7-1,-34 143 2013,12-62-2544,-19 176 0,47-297-3447,0 3 2145,-1-1-1,1-32 1,-5 52 1056,-4-49-654,4 52 816,-1-1 1,0 1-1,1 0 1,-1 0-1,0-1 1,0 1-1,-1 0 1,1 0-1,-1 0 1,0 0-1,1 0 1,-1 0-1,-3-2 1,4 4 110,0 1 0,-1-1 0,1 1 0,0 0 0,-1-1 0,1 1 0,-1 0 0,1 0 0,0 0 0,-1 0 0,1 0 0,-1 0 0,1 1 0,0-1 0,-1 0 0,1 1 0,0-1 0,0 1 0,-1-1 0,1 1 0,-2 1 0,-12 12 4683,53-2-4048,-29-10-1387,1 0 0,0-1-1,0 0 1,17-2 0,2-2-7703,-13 0-2278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17:59.499"/>
    </inkml:context>
    <inkml:brush xml:id="br0">
      <inkml:brushProperty name="width" value="0.025" units="cm"/>
      <inkml:brushProperty name="height" value="0.025" units="cm"/>
      <inkml:brushProperty name="color" value="#33CCFF"/>
    </inkml:brush>
  </inkml:definitions>
  <inkml:trace contextRef="#ctx0" brushRef="#br0">9 57 6179,'4'16'4795,"7"3"-3505,-11-18-1282,0 0 0,1 0-1,-1 0 1,1 0 0,-1-1 0,1 1-1,-1 0 1,1 0 0,-1-1-1,1 1 1,0 0 0,0-1 0,-1 1-1,1-1 1,0 1 0,0-1-1,0 1 1,-1-1 0,1 0 0,0 1-1,0-1 1,0 0 0,0 0-1,0 1 1,0-1 0,0 0 0,0 0-1,0 0 1,0 0 0,0 0-1,-1-1 1,1 1 0,0 0 0,0 0-1,0 0 1,1-1 0,40-34 552,-39 38-324,3 2-154,-5-18-32,-16-12 38,-1-1-16,9 12 20,-1 15 78,-4 2-82,8-1-82,1 1 0,-1-1 1,1 1-1,0 0 0,0 0 1,0 0-1,0 0 0,1 1 0,-5 6 1,-5 5-1,17-19-6657,-1-2-755</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33:54.149"/>
    </inkml:context>
    <inkml:brush xml:id="br0">
      <inkml:brushProperty name="width" value="0.025" units="cm"/>
      <inkml:brushProperty name="height" value="0.025" units="cm"/>
      <inkml:brushProperty name="color" value="#004F8B"/>
    </inkml:brush>
  </inkml:definitions>
  <inkml:trace contextRef="#ctx0" brushRef="#br0">145 28 8660,'1'0'156,"-1"0"0,0 0 0,0 0-1,0 0 1,0 0 0,0-1 0,1 1 0,-1 0 0,0 0 0,0 0 0,0 0-1,0 0 1,0 0 0,0 0 0,1 0 0,-1 0 0,0 0 0,0 0 0,0 0-1,0 0 1,0-1 0,0 1 0,0 0 0,0 0 0,1 0 0,-1 0 0,0 0-1,0 0 1,0 0 0,0-1 0,0 1 0,0 0 0,0 0 0,0 0 0,0 0-1,0 0 1,0-1 0,0 1 0,0 0 0,0 0 0,0 0 0,0 0 0,0 0-1,0-1 1,0 1 0,0 0 0,0 0 0,0 0 0,0 0 0,0 0 0,0 0-1,-1-1 1,1 1 0,0 0 0,-9-9 2758,-16-4-1456,20 13-1399,1 0 1,0 1-1,-1-1 0,1 1 1,0 0-1,0 0 1,0 0-1,0 0 1,0 1-1,0 0 1,0 0-1,0 0 1,1 0-1,-1 0 1,1 1-1,-1 0 1,1-1-1,0 1 1,0 0-1,0 1 0,1-1 1,-1 0-1,1 1 1,0 0-1,0-1 1,0 1-1,0 0 1,1 0-1,-2 4 1,0 1-18,0 1 1,1-1 0,0 0 0,0 1-1,1-1 1,0 1 0,1 0 0,0-1-1,0 1 1,1-1 0,0 1 0,4 10-1,-5-19-41,0 1-1,0-1 0,1 1 0,-1-1 1,1 0-1,-1 1 0,1-1 0,0 0 1,0 0-1,-1 1 0,1-1 0,0 0 1,0 0-1,0 0 0,0 0 1,0 0-1,0 0 0,1 0 0,-1 0 1,0-1-1,0 1 0,1 0 0,-1-1 1,0 1-1,1-1 0,-1 1 0,1-1 1,-1 0-1,0 0 0,1 1 1,-1-1-1,1 0 0,-1 0 0,1 0 1,-1-1-1,1 1 0,-1 0 0,0 0 1,1-1-1,-1 1 0,1-1 0,-1 0 1,0 1-1,0-1 0,1 0 1,-1 1-1,0-1 0,0 0 0,0 0 1,2-2-1,3-1-32,0-1 1,0 0-1,-1 0 1,0-1 0,0 0-1,0 0 1,-1 0-1,6-10 1,-4 3 13,-1 0 0,0-1 0,-2 0 0,1 0 0,-2 0 0,3-27 0,-31 102 1275,26-59-1241,-11 64 780,10-63-825,1-1-1,-1 1 0,1-1 1,0 1-1,0-1 0,0 1 1,0-1-1,1 1 1,-1 0-1,1-1 0,0 1 1,-1-1-1,1 0 0,0 1 1,0-1-1,1 0 1,-1 1-1,0-1 0,1 0 1,-1 0-1,1 0 0,3 3 1,8-3-3437,1-7-5501,-3-1-3537</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33:56.409"/>
    </inkml:context>
    <inkml:brush xml:id="br0">
      <inkml:brushProperty name="width" value="0.025" units="cm"/>
      <inkml:brushProperty name="height" value="0.025" units="cm"/>
      <inkml:brushProperty name="color" value="#004F8B"/>
    </inkml:brush>
  </inkml:definitions>
  <inkml:trace contextRef="#ctx0" brushRef="#br0">43 109 6147,'-2'1'7746,"-2"9"-3681,-12 63-2177,13-42-1380,-6 46 434,2 132-1,6-188-885,1-16-45,-1 0-1,1-1 0,0 1 1,0 0-1,1 0 0,0-1 0,2 10 1,8-69 101,5-71-294,1-134 1,-17 253 175,1 0 0,0 0 1,0 0-1,0 0 0,1 0 0,0 0 1,1 1-1,-1-1 0,1 0 0,1 1 1,-1 0-1,8-11 0,-8 14 8,0 0 0,0 0-1,0 0 1,0 0 0,0 0 0,1 1-1,-1-1 1,1 1 0,0 0 0,-1 0-1,1 0 1,0 1 0,0-1 0,0 1-1,1 0 1,-1 0 0,0 1-1,0-1 1,0 1 0,1 0 0,-1 0-1,8 1 1,-10-1 5,0 1-1,0-1 1,-1 1 0,1-1-1,0 1 1,0 0-1,-1-1 1,1 1 0,-1 0-1,1 0 1,-1 0 0,1 0-1,-1 0 1,0 1-1,1-1 1,-1 0 0,0 1-1,0-1 1,0 1-1,0-1 1,0 1 0,1 2-1,0 1 13,-1-1 0,0 1 0,0 0 0,0-1 0,-1 1 0,0 0-1,1-1 1,-2 9 0,-2 4 41,0 0 1,-1 0-1,-10 29 0,12-40-38,-1 1-1,0-1 1,-1 0-1,0 0 1,0 0-1,0 0 1,-1-1-1,1 0 1,-1 1-1,-1-2 1,-9 8-1,13-10-27,1-1 1,-1 0-1,0 0 0,0 0 1,0-1-1,0 1 0,0 0 1,0-1-1,0 1 0,0-1 1,0 0-1,0 1 0,0-1 1,0 0-1,0 0 0,-1-1 0,1 1 1,0 0-1,0-1 0,0 1 1,0-1-1,0 0 0,0 1 1,0-1-1,1 0 0,-1 0 1,0 0-1,0-1 0,1 1 1,-1 0-1,0-1 0,1 1 1,-1-1-1,1 1 0,0-1 1,0 0-1,0 1 0,-1-1 0,1 0 1,1 0-1,-1 0 0,0 0 1,0-3-1,-7-23-803,10 14-2103,7 5-6738,-3 7 360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33:56.770"/>
    </inkml:context>
    <inkml:brush xml:id="br0">
      <inkml:brushProperty name="width" value="0.025" units="cm"/>
      <inkml:brushProperty name="height" value="0.025" units="cm"/>
      <inkml:brushProperty name="color" value="#004F8B"/>
    </inkml:brush>
  </inkml:definitions>
  <inkml:trace contextRef="#ctx0" brushRef="#br0">115 6 6707,'0'-1'234,"-1"1"0,1-1 0,-1 1 0,1-1 0,-1 1 0,0-1 0,1 1 0,-1 0 0,0 0 0,1-1 0,-1 1 0,0 0 0,1 0 0,-1 0 0,0-1 0,0 1 0,1 0 0,-1 0 0,0 0 0,1 0 0,-1 0 0,0 1 0,0-1 0,1 0 0,-1 0 0,0 0 0,1 1 0,-2 0 0,-9 19 3446,6 46-1113,5-47-1668,-6 18-483,-1 0-1,-19 55 1,17-65-594,1 1-1,1 0 1,2 1-1,0-1 0,0 43 1,5-69 17,0 0 1,0 0-1,0 0 1,1 0-1,-1 0 0,0-1 1,1 1-1,0 0 1,-1 0-1,1 0 1,0-1-1,1 3 1,-1-3-97,-1-1 0,1 0 0,-1 1 0,1-1 0,0 0 0,-1 1 0,1-1 0,-1 0 0,1 0 0,0 0 1,-1 0-1,1 1 0,0-1 0,-1 0 0,1 0 0,-1 0 0,1 0 0,0 0 0,-1-1 0,1 1 0,0 0 0,-1 0 1,1 0-1,0 0 0,-1-1 0,1 1 0,-1 0 0,1-1 0,-1 1 0,1 0 0,-1-1 0,1 1 0,-1-1 1,1 1-1,-1-1 0,1 1 0,-1-1 0,1 0 0,9-10-8451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33:57.256"/>
    </inkml:context>
    <inkml:brush xml:id="br0">
      <inkml:brushProperty name="width" value="0.025" units="cm"/>
      <inkml:brushProperty name="height" value="0.025" units="cm"/>
      <inkml:brushProperty name="color" value="#004F8B"/>
    </inkml:brush>
  </inkml:definitions>
  <inkml:trace contextRef="#ctx0" brushRef="#br0">68 84 11509,'0'-2'806,"-1"0"-1,1-1 1,-1 1-1,1-1 1,-1 1 0,0 0-1,0-1 1,0 1-1,-1 0 1,-2-4-1,4 5-667,-1 0-1,0 1 1,0-1-1,1 0 1,-1 0-1,0 1 1,0-1-1,0 1 1,0-1-1,0 1 1,0-1-1,0 1 1,0 0-1,0-1 1,0 1-1,0 0 1,0 0-1,-2-1 1,2 2-130,-1-1 1,0 1-1,1-1 1,-1 1-1,0 0 0,1-1 1,-1 1-1,1 0 1,-1 0-1,1 0 0,-1 0 1,1 1-1,0-1 1,0 0-1,-1 0 0,1 1 1,0-1-1,0 1 1,0-1-1,1 1 0,-1-1 1,0 1-1,1-1 1,-1 1-1,0 0 0,1 0 1,0-1-1,-1 4 1,0 0-1,0-1 1,1 1-1,-1 0 1,1 0-1,0-1 1,0 1-1,1 0 1,-1 0-1,1-1 0,0 1 1,0 0-1,1-1 1,-1 1-1,1-1 1,0 0-1,0 0 1,1 1-1,-1-1 1,1 0-1,0-1 1,0 1-1,0-1 1,0 1-1,6 3 1,-6-5-3,0 0 0,0 0 0,1 0 0,-1-1 1,0 0-1,1 1 0,-1-1 0,1-1 0,0 1 1,-1 0-1,1-1 0,0 0 0,-1 0 0,1 0 1,-1 0-1,1 0 0,0-1 0,-1 0 0,1 1 0,-1-2 1,1 1-1,-1 0 0,1-1 0,-1 1 0,0-1 1,0 0-1,0 0 0,0 0 0,0 0 0,0-1 0,-1 1 1,3-4-1,-1 2-7,0 0 1,-1 0-1,1 0 1,-1-1-1,0 1 1,-1-1-1,1 0 1,-1 0-1,0 0 1,0 0-1,0 0 1,-1-1-1,0 1 1,0 0-1,0-1 0,-1 1 1,0-1-1,0 1 1,0-1-1,-1 1 1,1 0-1,-4-10 1,3 12-1,0-1 1,0 1-1,-1 0 1,0 0-1,1 0 1,-1 0-1,0 1 0,-1-1 1,1 0-1,0 1 1,-1-1-1,1 1 1,-1 0-1,0 0 1,0 0-1,0 0 1,0 1-1,0-1 1,0 1-1,0 0 0,0-1 1,-1 1-1,1 1 1,0-1-1,-1 0 1,1 1-1,-1 0 1,1 0-1,0 0 1,-1 0-1,1 1 1,-1-1-1,1 1 0,0 0 1,-1 0-1,-4 2 1,3-2 30,-1 1 0,0 0 0,0 1 1,1-1-1,0 1 0,-1 0 0,1 1 0,0-1 1,-8 9-1,11-10-292,0 0 0,1 0 0,-1 1-1,1-1 1,-1 0 0,1 1 0,0-1 0,0 1 0,0-1 0,-1 5 0,1-5-607,1 1 0,0-1 0,0 1 0,0-1 0,0 1 0,0-1 0,1 1 0,-1-1 0,1 1 0,-1-1 0,1 0-1,2 5 1,1 1-8863</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33:57.933"/>
    </inkml:context>
    <inkml:brush xml:id="br0">
      <inkml:brushProperty name="width" value="0.025" units="cm"/>
      <inkml:brushProperty name="height" value="0.025" units="cm"/>
      <inkml:brushProperty name="color" value="#004F8B"/>
    </inkml:brush>
  </inkml:definitions>
  <inkml:trace contextRef="#ctx0" brushRef="#br0">95 160 6195,'6'-47'3391,"-6"36"-2667,1 1 0,0-1-1,1 1 1,0-1 0,0 1 0,1-1 0,1 1 0,9-19 0,-18 39-76,1-1 1,1 0 0,0 1-1,0 0 1,-2 19-1,0-1-7,-46 301 949,46-279-1557,4-49-41,0 12-142,-1-1 1,2 1-1,-1-1 1,4 23 0,10-90-3170,-12 51 3210,2-26-1322,0-50-1,-3 74 1379,0 0 0,-1-1 0,1 1 0,-1 0-1,0 0 1,-1 0 0,0 0 0,0 0-1,0 0 1,-1 0 0,1 1 0,-1-1-1,-1 1 1,1-1 0,-5-4 0,7 9 401,-1 0 1,1 0-1,-1 0 1,1 1-1,-1-1 1,0 0-1,1 1 1,-1-1-1,0 0 1,0 1 0,1 0-1,-1 0 1,-3-1-1,3 4 2327,18 3-2485,32 12-776,-1-1-3389,-15-11-4464,-13-5-664</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33:58.355"/>
    </inkml:context>
    <inkml:brush xml:id="br0">
      <inkml:brushProperty name="width" value="0.025" units="cm"/>
      <inkml:brushProperty name="height" value="0.025" units="cm"/>
      <inkml:brushProperty name="color" value="#004F8B"/>
    </inkml:brush>
  </inkml:definitions>
  <inkml:trace contextRef="#ctx0" brushRef="#br0">204 25 10645,'-2'-9'6105,"-20"-1"-3115,-18 4-1141,34 7-1725,1-1 1,-1 1-1,0 0 1,1 0 0,-1 1-1,1-1 1,0 1 0,-1 0-1,1 1 1,0-1 0,0 1-1,0 0 1,1 1-1,-1-1 1,1 1 0,-6 5-1,6-5-106,1-1 0,-1 1-1,1 0 1,0 0 0,0 1-1,0-1 1,0 0 0,1 1-1,-1 0 1,1 0 0,1 0-1,-1-1 1,1 1 0,0 1-1,0-1 1,0 0 0,0 0-1,1 7 1,1-11-8,-1 1 0,1-1 0,-1 0 0,1 1 0,0-1 0,0 0 0,-1 1 0,1-1 0,0 0 0,0 0 0,0 0 0,1 0 0,-1 0 0,0 0 0,0 0 1,0 0-1,1 0 0,-1 0 0,1-1 0,-1 1 0,0-1 0,1 1 0,-1-1 0,1 1 0,2-1 0,48 7 251,-30-5-175,-18-1-34,0 0 0,1 0 0,-1 0 0,0 0 0,0 1 0,0-1 0,0 1 0,7 4 0,-11-5-30,1-1 0,-1 0 0,1 1-1,-1-1 1,1 1 0,-1-1-1,1 1 1,-1 0 0,0-1 0,1 1-1,-1-1 1,0 1 0,0 0-1,1-1 1,-1 1 0,0-1 0,0 1-1,0 0 1,0-1 0,0 1-1,0 0 1,0-1 0,0 2-1,-1 0 14,1-1-1,-1 1 0,0 0 1,0-1-1,0 1 0,0-1 1,0 1-1,0-1 0,0 1 1,0-1-1,-1 0 0,-2 2 1,-78 62 419,24-27-4750,57-38 3267,-2 2-789</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31T07:52:53.823"/>
    </inkml:context>
    <inkml:brush xml:id="br0">
      <inkml:brushProperty name="width" value="0.025" units="cm"/>
      <inkml:brushProperty name="height" value="0.025" units="cm"/>
      <inkml:brushProperty name="color" value="#004F8B"/>
    </inkml:brush>
  </inkml:definitions>
  <inkml:trace contextRef="#ctx0" brushRef="#br0">117 41 6723,'0'0'246,"0"-1"1,0 0-1,0 0 0,-1 0 1,1 1-1,0-1 0,0 0 1,-1 0-1,1 1 0,0-1 0,-1 0 1,1 1-1,-1-1 0,1 0 1,-1 1-1,1-1 0,-1 0 1,1 1-1,-1-1 0,0 1 1,1-1-1,-1 1 0,0 0 0,1-1 1,-1 1-1,0 0 0,0-1 1,1 1-1,-1 0 0,0 0 1,0-1-1,0 1 0,1 0 0,-1 0 1,0 0-1,0 0 0,-1 0 1,-1 2-4,0-1-1,0 0 1,-1 1 0,1-1 0,0 1 0,0 0 0,1 0 0,-1 0-1,-4 4 1,-3 5-76,-1-1-1,2 2 0,-15 20 1,23-30-150,0 0 1,0 0 0,0 0 0,1 1-1,-1-1 1,1 0 0,-1 0-1,1 1 1,0-1 0,0 0 0,0 0-1,0 1 1,0-1 0,0 0-1,1 0 1,-1 0 0,1 1-1,0-1 1,-1 0 0,1 0 0,0 0-1,0 0 1,0 0 0,1 0-1,-1 0 1,0 0 0,1-1 0,-1 1-1,1-1 1,0 1 0,-1-1-1,1 1 1,0-1 0,0 0-1,0 0 1,0 0 0,0 0 0,0 0-1,0 0 1,0 0 0,1-1-1,-1 1 1,0-1 0,0 0-1,1 0 1,-1 1 0,0-1 0,0-1-1,1 1 1,-1 0 0,0-1-1,0 1 1,1-1 0,-1 1 0,0-1-1,0 0 1,0 0 0,0 0-1,0 0 1,0 0 0,0-1-1,-1 1 1,1-1 0,0 1 0,1-3-1,3-6-14,0-1-1,-1 0 0,0 0 0,-1-1 1,-1 0-1,1 1 0,-2-1 0,0 0 1,0 0-1,-1 0 0,0-1 0,-2-14 1,-1 61 22,1-26-13,0 0 0,1 0-1,0 0 1,0 0 0,1 0-1,0 0 1,1 0 0,2 9-1,7 9-3714,-11-26 3475,0 1 1,0 0-1,0-1 0,0 1 1,1 0-1,-1-1 1,0 1-1,0 0 1,1-1-1,-1 1 1,0-1-1,1 1 0,-1-1 1,0 1-1,1 0 1,-1-1-1,1 0 1,-1 1-1,1-1 1,-1 1-1,1-1 0,-1 0 1,1 1-1,0-1 1,-1 0-1,1 1 1,-1-1-1,1 0 0,0 0 1,-1 0-1,1 0 1,1 1-1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31T07:52:54.542"/>
    </inkml:context>
    <inkml:brush xml:id="br0">
      <inkml:brushProperty name="width" value="0.025" units="cm"/>
      <inkml:brushProperty name="height" value="0.025" units="cm"/>
      <inkml:brushProperty name="color" value="#004F8B"/>
    </inkml:brush>
  </inkml:definitions>
  <inkml:trace contextRef="#ctx0" brushRef="#br0">91 32 7091,'0'-1'498,"1"0"-1,0 0 0,-1 0 0,1 0 1,-1 0-1,1 0 0,-1-1 0,0 1 1,1 0-1,-1 0 0,0 0 0,0 0 1,0-1-1,0 1 0,0 0 0,0-2 1,0 2-369,-1 1 0,1-1 1,0 1-1,0-1 0,-1 1 1,1-1-1,0 1 0,-1-1 1,1 1-1,-1-1 0,1 1 1,-1-1-1,1 1 0,-1 0 1,1-1-1,-1 1 0,1 0 1,-1-1-1,1 1 0,-1 0 1,0 0-1,0-1 0,-1 1-112,1 0-1,-1 0 0,0 0 0,1 0 1,-1 0-1,0 0 0,1 0 1,-1 0-1,0 1 0,1-1 0,-1 1 1,1-1-1,-1 1 0,1 0 1,-1 0-1,1 0 0,-1-1 1,1 1-1,0 0 0,-1 1 0,1-1 1,-1 1-1,-5 7 186,1-1 0,0 1 0,1 0 0,0 0 0,-7 18-1,11-23-121,-1 0 0,1 0 0,0 0 0,0 0 0,0 0 0,1 1 0,-1-1-1,1 0 1,0 0 0,0 0 0,1 0 0,-1 1 0,1-1 0,0 0 0,0 0-1,0 0 1,3 5 0,-3-8-81,0 1 0,1-1 0,-1 0 0,1 0 0,-1 0 0,1-1 0,-1 1 0,1 0 0,-1 0 0,1-1 0,0 1 0,-1-1 0,1 0-1,0 1 1,0-1 0,-1 0 0,1 0 0,0 0 0,0 0 0,-1 0 0,1-1 0,0 1 0,-1 0 0,1-1 0,0 0 0,-1 1 0,3-2 0,54-22-1020,-50 20 828,28-17-8419,-34 20 7993,18-12-10450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31T07:52:59.925"/>
    </inkml:context>
    <inkml:brush xml:id="br0">
      <inkml:brushProperty name="width" value="0.025" units="cm"/>
      <inkml:brushProperty name="height" value="0.025" units="cm"/>
      <inkml:brushProperty name="color" value="#004F8B"/>
    </inkml:brush>
  </inkml:definitions>
  <inkml:trace contextRef="#ctx0" brushRef="#br0">140 4 6835,'-1'0'275,"1"-1"-1,-1 1 1,0-1 0,0 1-1,1 0 1,-1-1 0,0 1-1,1 0 1,-1 0 0,0 0-1,0 0 1,0-1 0,1 1-1,-1 0 1,0 0 0,0 0-1,1 0 1,-1 1-1,0-1 1,0 0 0,1 0-1,-2 1 1,-22 10 1608,-15 19-1428,32-20-322,0 0 0,0 0 0,1 1 0,0 0 0,0 0 0,2 0 0,-7 20 1,10-27-41,0 1 0,0-1 0,1 0 1,-1 1-1,1-1 0,0 1 0,0-1 1,0 0-1,1 1 0,-1-1 1,3 6-1,-3-8-72,1-1 0,0 1 0,0 0 0,0 0 1,1 0-1,-1-1 0,0 1 0,1 0 0,-1-1 0,1 1 1,-1-1-1,1 0 0,0 0 0,-1 1 0,1-1 0,0 0 1,0 0-1,0-1 0,0 1 0,0 0 0,0-1 0,0 1 1,0-1-1,3 1 0,-3-1-12,0 0-1,1 0 1,-1 0-1,1 0 1,-1 0 0,0-1-1,1 1 1,-1-1-1,0 1 1,0-1 0,1 0-1,-1 0 1,0 0-1,0 0 1,0 0 0,0-1-1,0 1 1,2-2-1,1-2 5,-1 1 0,0-1 0,0 0 0,-1 1 0,1-2 0,-1 1 0,3-6 0,-1 0 29,0-1 0,-1 1-1,0-1 1,-1 0 0,0 0 0,1-22 0,-7 5 94,-2 28 67,-3 17 104,4-6 69,1 0-1,1 1 1,0-1-1,0 1 1,0 16 0,8 13-922,-5-37 80,0 0 1,0-1-1,1 1 1,-1 0-1,1-1 1,0 1 0,0-1-1,0 1 1,0-1-1,4 4 1,4-4-7963,-3-4 859</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31T07:53:00.527"/>
    </inkml:context>
    <inkml:brush xml:id="br0">
      <inkml:brushProperty name="width" value="0.025" units="cm"/>
      <inkml:brushProperty name="height" value="0.025" units="cm"/>
      <inkml:brushProperty name="color" value="#004F8B"/>
    </inkml:brush>
  </inkml:definitions>
  <inkml:trace contextRef="#ctx0" brushRef="#br0">149 28 7395,'0'-1'528,"0"0"0,0 0-1,0 0 1,0 0 0,-1 0 0,1 0-1,0 0 1,-1 0 0,1 0-1,-1 0 1,1 0 0,-1 1-1,1-1 1,-1 0 0,0 0-1,1 0 1,-1 1 0,-1-2-1,1 1-483,0 0-1,-1 0 0,1 0 0,0 0 0,-1 1 1,1-1-1,-1 0 0,1 1 0,0-1 0,-1 1 1,0-1-1,1 1 0,-1 0 0,1 0 0,-1 0 1,1 0-1,-1 0 0,1 0 0,-1 0 0,0 0 1,1 1-1,-1-1 0,1 0 0,-1 1 0,1-1 1,0 1-1,-1 0 0,1 0 0,-1-1 0,-1 3 1,-9 12 128,1 0-1,1 0 1,0 2 0,1-1 0,1 1 0,0 0 0,1 1 0,-8 35 0,14-50-110,1 0 0,-1-1 0,1 1 0,0 0-1,0 0 1,0 0 0,0 0 0,0-1 0,1 1 0,-1 0 0,1 0 0,0-1 0,0 1-1,0 0 1,0-1 0,0 1 0,1-1 0,-1 1 0,1-1 0,-1 0 0,1 0 0,0 1-1,0-1 1,0 0 0,0-1 0,0 1 0,1 0 0,2 1 0,-2-2-255,0 0 0,0 0 0,0 0 0,-1 0 0,1-1 1,0 1-1,0-1 0,0 0 0,0 0 0,0 0 0,4-1 0,-3 0-997,1 0 0,-1 0 1,1 0-1,-1-1 0,0 0 0,1 0 0,6-4 0,6-6-9079</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18:00.815"/>
    </inkml:context>
    <inkml:brush xml:id="br0">
      <inkml:brushProperty name="width" value="0.025" units="cm"/>
      <inkml:brushProperty name="height" value="0.025" units="cm"/>
      <inkml:brushProperty name="color" value="#33CCFF"/>
    </inkml:brush>
  </inkml:definitions>
  <inkml:trace contextRef="#ctx0" brushRef="#br0">0 41 6003,'2'14'5664,"4"6"-4280,-6-19-1379,1 1 0,-1-1-1,0 1 1,1-1 0,-1 0 0,1 0 0,0 1 0,-1-1 0,1 0 0,0 0-1,0 0 1,0 1 0,0-1 0,0 0 0,0 0 0,0 0 0,0-1 0,0 1-1,0 0 1,1 0 0,1 0 0,21-23 553,-23 22-550,-1 0 0,1 0 1,-1 0-1,1 0 1,0-1-1,-1 1 1,1 0-1,0-1 1,-1 1-1,1 0 0,-1-1 1,1 1-1,-1 0 1,1-1-1,-1 1 1,1-1-1,-1 1 0,0-1 1,1 1-1,-1-1 1,1 0-1,-1 1 1,0-1-1,0 1 0,1-1 1,-1 0-1,0 1 1,0-1-1,0-1 1,-7-18 69,-3-7-71,10 27 0,0-1-1,-1 0 0,1 0 0,0 1 0,0-1 0,0 0 0,-1 0 0,1 1 0,0-1 0,-1 0 1,1 1-1,-1-1 0,1 0 0,-1 1 0,1-1 0,-1 0 0,1 1 0,-1-1 0,0 1 0,1-1 1,-1 1-1,0 0 0,1-1 0,-1 1 0,0 0 0,0-1 0,1 1 0,-1 0 0,0 0 0,0 0 1,1-1-1,-1 1 0,0 0 0,0 0 0,0 0 0,1 0 0,-1 1 0,0-1 0,0 0 0,1 0 1,-1 0-1,0 1 0,0-1 0,1 0 0,-1 1 0,0-1 0,0 0 0,1 1 0,-1-1 0,1 1 1,-1-1-1,0 1 0,1 0 0,-1-1 0,1 1 0,-1 0 0,0 0-96,1-1 0,0 1 0,0-1 0,-1 1 0,1-1 0,0 1 0,0-1 0,-1 1 0,1-1 0,0 1 0,0-1 0,0 1 0,0 0 0,0-1 0,0 1 0,0-1 0,0 1 0,0-1 0,0 1 0,0-1 0,0 1 0,0 0 0,1-1-1,-1 1 1,0-1 0,0 1 0,0-1 0,1 1 0,0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30T15:39:47.993"/>
    </inkml:context>
    <inkml:brush xml:id="br0">
      <inkml:brushProperty name="width" value="0.35" units="cm"/>
      <inkml:brushProperty name="height" value="0.35" units="cm"/>
      <inkml:brushProperty name="color" value="#FFFFFF"/>
      <inkml:brushProperty name="ignorePressure" value="1"/>
    </inkml:brush>
  </inkml:definitions>
  <inkml:trace contextRef="#ctx0" brushRef="#br0">178 82,'-4'-1,"1"0,-1 0,1 0,0 0,-1-1,1 1,-3-3,-7-3,-14-5,15 6,0 0,-1 1,1 1,-19-4,30 7,0 1,1 0,-1 0,0 0,0-1,0 1,0 0,0 0,0 0,0 1,1-1,-1 0,0 0,0 0,0 1,0-1,1 0,-1 1,0-1,0 1,0-1,1 1,-1-1,0 1,1-1,-1 1,0 0,1-1,-1 1,1 0,-1-1,1 1,0 0,-1 0,1 0,0 0,-1-1,1 1,0 0,0 0,0 0,0 0,0 0,0 0,0-1,0 1,0 0,0 0,0 0,1 0,-1 1,1 3,1 1,0 0,0-1,0 1,0-1,5 8,-3-9,-1 1,0-1,1-1,0 1,0 0,0-1,0 0,1 0,-1 0,1 0,0-1,-1 0,1 0,0 0,1-1,-1 1,0-1,0-1,9 2,7-2,1 0,-1-2,32-5,-38 5,62-14,-52 10,1 1,49-3,332 9,-372 1,0 1,52 13,-52-9,0-1,54 1,542-8,-618 1,0-1,-1 0,23-5,-31 5,-1 0,1 0,-1 0,1-1,-1 1,1-1,-1 1,0-1,1-1,-1 1,0 0,-1-1,1 1,0-1,-1 0,5-6,-7 8,1 0,-1 0,0 0,1-1,-1 1,0 0,0 0,0 0,0-1,0 1,0 0,0 0,0 0,-1-1,1 1,0 0,-1 0,1 0,-1 0,1 0,-1 0,1 0,-1 0,0 0,0 0,0 0,1 0,-1 0,0 0,0 1,0-1,0 0,-2 0,-4-4,0 1,-1 0,-13-4,15 5,-13-4,-1 0,0 2,1 0,-1 1,-37-3,26 7,0 1,0 1,-35 7,21-4,-55 1,-36 4,82-5,-104-1,99-5,42 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30T15:39:51.187"/>
    </inkml:context>
    <inkml:brush xml:id="br0">
      <inkml:brushProperty name="width" value="0.35" units="cm"/>
      <inkml:brushProperty name="height" value="0.35" units="cm"/>
      <inkml:brushProperty name="color" value="#FFFFFF"/>
      <inkml:brushProperty name="ignorePressure" value="1"/>
    </inkml:brush>
  </inkml:definitions>
  <inkml:trace contextRef="#ctx0" brushRef="#br0">1 168,'0'-1,"0"0,1 0,-1 0,1 0,-1 0,1 1,-1-1,1 0,-1 0,1 0,0 1,-1-1,1 0,0 1,0-1,0 1,-1-1,1 1,0-1,0 1,0 0,0-1,0 1,0 0,0 0,0 0,1-1,32-2,-31 2,41 0,-1 2,0 2,0 2,60 14,-57-12,74 3,28 4,-113-8,52 10,163 9,-238-25,0-1,0 0,-1-1,1-1,0 1,-1-2,0 0,0 0,0-1,0 0,-1-1,19-12,-22 13,0 1,0 1,1-1,-1 2,1-1,0 1,0 0,10-1,10 0,29 0,0 1,71-11,184-8,-261 18,-48 2,1 1,-1-1,0 1,1-1,-1 0,0 0,1-1,-1 1,0-1,0 1,5-5,-8 6,1-1,-1 1,0-1,0 1,0-1,1 1,-1-1,0 1,0-1,0 0,0 1,0-1,0 1,0-1,0 1,0-1,0 0,0 1,-1-1,1 1,0-1,0 1,-1-1,1 1,0-1,0 1,-1-1,1 1,0 0,-1-1,1 1,-1-1,1 1,-1 0,1-1,-1 1,1 0,-1-1,-22-12,23 13,-35-14,-1 1,-73-15,54 19,-1 3,0 2,-98 6,37 0,-187 11,63-5,228-7,1 1,-1 0,1 0,-23 8,-18 4,-88 5,112-14</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18:02.392"/>
    </inkml:context>
    <inkml:brush xml:id="br0">
      <inkml:brushProperty name="width" value="0.025" units="cm"/>
      <inkml:brushProperty name="height" value="0.025" units="cm"/>
      <inkml:brushProperty name="color" value="#33CCFF"/>
    </inkml:brush>
  </inkml:definitions>
  <inkml:trace contextRef="#ctx0" brushRef="#br0">1 65 6771,'6'18'5984,"-5"-14"-5927,1-1 0,0 1 0,0-1 0,0 0 0,0 0 0,1 0 0,-1 0-1,1 0 1,0 0 0,0-1 0,0 1 0,0-1 0,0 0 0,6 3 0,22-32 436,-2 7-188,-18 6-92,-11 14-210,0 0 0,0 0-1,0-1 1,0 1 0,1 0 0,-1-1-1,0 1 1,0 0 0,0 0 0,0-1-1,0 1 1,0 0 0,0-1-1,0 1 1,0 0 0,0 0 0,0-1-1,0 1 1,0 0 0,0-1 0,0 1-1,-1 0 1,1 0 0,0-1 0,0 1-1,0 0 1,0 0 0,-1-1-1,1 1 1,0 0 0,0 0 0,0 0-1,-1-1 1,1 1 0,0 0 0,0 0-1,-1 0 1,1-1 0,-1 0 1,0 0 1,0 0 0,0 0-1,0 0 1,0 0 0,0 0-1,1 0 1,-1 0-1,0-1 1,1 1 0,-1 0-1,1-1 1,-1 1 0,1 0-1,0-1 1,0 1-1,-1-1 1,1 1 0,0-3-1,1 3 0,-1 0-1,0-1 0,-1 1 1,1 0-1,0-1 1,0 1-1,0 0 0,-1 0 1,1 0-1,-1-1 0,1 1 1,-1 0-1,1 0 1,-1 0-1,0 0 0,1 0 1,-1 0-1,0 0 0,-1-1 1,-2 1 21,0-1 0,0 1 0,-1 0 0,1 1 0,0-1 0,0 1 1,-1 0-1,1 0 0,0 0 0,-1 1 0,1-1 0,0 1 0,0 0 0,0 1 0,-1-1 0,1 0 1,1 1-1,-1 0 0,0 0 0,0 0 0,-5 5 0,15-8-7772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18:03.688"/>
    </inkml:context>
    <inkml:brush xml:id="br0">
      <inkml:brushProperty name="width" value="0.025" units="cm"/>
      <inkml:brushProperty name="height" value="0.025" units="cm"/>
      <inkml:brushProperty name="color" value="#33CCFF"/>
    </inkml:brush>
  </inkml:definitions>
  <inkml:trace contextRef="#ctx0" brushRef="#br0">18 68 6211,'4'17'7203,"-2"-8"-7021,0-1 1,0 0-1,1 0 1,7 14 0,-6-26-74,-1-1 0,1 1 1,0 0-1,0 0 0,0 0 1,7-5-1,6 5-35,-15 4-60,0 0 0,1 0 0,-1-1 0,0 1 0,0-1 0,0 1 0,0-1 0,1 0 0,-1 1 0,0-1-1,0 0 1,-1-1 0,1 1 0,0 0 0,0 0 0,0-1 0,-1 1 0,3-4 0,-6 8 744,-5-11-634,-3-11-176,-11-13 91,2 6-44,20 27-99,1 9 108,-2-9 1,-1-1 0,1 1-1,-1 0 1,1-1 0,-1 1 0,1-1-1,-1 1 1,0 0 0,1-1 0,-1 1 0,0-1-1,0 0 1,1 1 0,-1-1 0,0 1-1,0-1 1,0 0 0,1 0 0,-1 0-1,0 1 1,0-1 0,0 0 0,0 0-1,-1 0 1,-36 10 412,22 2-1346,15-11 760,1-1 0,0 1 0,0-1 0,0 1 0,-1-1 0,1 1 0,0-1 0,0 1 0,0 0 0,0-1 0,0 1 0,0-1-1,0 1 1,0 0 0,0-1 0,0 1 0,0-1 0,1 1 0,-1 0 0,0-1 0,0 1 0,0-1 0,1 1 0,-1-1 0,0 1 0,1-1-1,-1 1 1,0-1 0,1 1 0,2 1-3929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18:05.742"/>
    </inkml:context>
    <inkml:brush xml:id="br0">
      <inkml:brushProperty name="width" value="0.025" units="cm"/>
      <inkml:brushProperty name="height" value="0.025" units="cm"/>
      <inkml:brushProperty name="color" value="#33CCFF"/>
    </inkml:brush>
  </inkml:definitions>
  <inkml:trace contextRef="#ctx0" brushRef="#br0">7 37 6627,'10'11'7193,"-7"-7"-7129,0-1 0,1 1-1,-1-1 1,1 0 0,0 0 0,0 0-1,0-1 1,0 1 0,0-1 0,8 3-1,-12-6-50,1 1 0,0-1-1,0 1 1,0-1 0,-1 1-1,1-1 1,0 1 0,-1-1-1,1 0 1,0 0 0,-1 1 0,1-1-1,-1 0 1,1 0 0,-1 1-1,1-1 1,-1 0 0,0 0-1,1 0 1,-1 0 0,0 0-1,0 0 1,0 0 0,1 0-1,-1 0 1,0-1 0,-1 1-11,1 0 0,0 1 0,0-1 0,0 0 0,0 0 0,1 0 0,-1 0 0,0 0 0,0 0 0,0 0 0,1 1 0,-1-1 0,1 0 0,-1 0 0,0 0 0,1 1 0,-1-1 0,1 0 0,0 1 0,-1-1 0,1 0 0,0 1 0,-1-1 0,1 1 0,0-1 0,-1 1 0,1-1 0,0 1 0,0-1 0,0 1 0,0 0 0,-1 0 0,1-1 0,0 1 0,0 0 0,0 0 0,0 0 0,0 0 0,0 0 0,-1 0 0,3 0 0,-2 1 9,0-1-1,0 0 0,0 0 1,0 1-1,0-1 1,0 0-1,0 0 1,0 0-1,-1 0 0,1 0 1,0 0-1,0 0 1,0-1-1,0 1 1,0 0-1,0 0 0,0-1 1,0 1-1,0-1 1,0 1-1,-1-1 1,2 0-1,-12-12 304,5 10-286,1 0-1,-1 1 0,0-1 1,1 1-1,-1 0 0,0 0 1,0 1-1,-9-2 1,10 3-55,-30 1 142,33-1-149,0 0 1,-1 0 0,1 0 0,0 0 0,-1 0-1,1 0 1,0 1 0,-1-1 0,1 0-1,0 1 1,0-1 0,0 1 0,-1 0 0,1-1-1,0 1 1,0 0 0,0 0 0,0 0-1,-1 0 1,5 1-2334</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18:06.789"/>
    </inkml:context>
    <inkml:brush xml:id="br0">
      <inkml:brushProperty name="width" value="0.025" units="cm"/>
      <inkml:brushProperty name="height" value="0.025" units="cm"/>
      <inkml:brushProperty name="color" value="#33CCFF"/>
    </inkml:brush>
  </inkml:definitions>
  <inkml:trace contextRef="#ctx0" brushRef="#br0">1 17 5891,'3'8'5963,"13"25"-4822,-10-21-907,5 6 496,-11-18-711,1 0-1,-1 0 0,0 0 0,1 0 1,-1 0-1,1 0 0,-1 0 1,0 0-1,1-1 0,-1 1 0,1 0 1,-1 0-1,0 0 0,1 0 1,-1-1-1,1 1 0,-1 0 0,0 0 1,0-1-1,1 1 0,-1 0 1,0-1-1,1 1 0,-1 0 0,0-1 1,0 1-1,1 0 0,-1-1 0,0 1 1,0 0-1,0-1 0,0 1 1,0-1-1,1 1 0,-1-1 0,0 1 1,0 0-1,0-1 0,0 1 1,0-1-1,0 1 0,-1-1 0,2 1 0,-1-1 0,1 1-1,-1 0 1,1-1 0,-1 1-1,1 0 1,-1 0 0,1 0 0,-1-1-1,1 1 1,-1 0 0,1 0-1,-1 0 1,1 0 0,-1 0-1,1 0 1,-1 0 0,1 0-1,0 0 1,-1 0 0,1 1-1,-1-1 1,1 0 0,-1 0-1,2 1 1,-2-1-12,0 1 0,1-1 0,-1 0 0,1 0 0,-1 1 0,1-1 0,-1 0 1,1 0-1,0 1 0,-1-1 0,1 0 0,-1 0 0,1 0 0,-1 0 0,1 0 0,0 0 0,-1 0 0,1 0 0,-1 0 0,1 0 0,-1 0 0,1 0 0,-1-1 0,1 1 1,-1 0-1,1 0 0,0-1 0,-1 1 0,1 0 0,-1 0 0,0-1 0,1 1 0,-1-1 0,1 1 0,-1 0 0,0-1 0,1 1 0,-1-1 0,0 1 0,1-1 0,-1 1 1,0-1-1,0 1 0,1-1 0,-1 1 0,0-1 0,0 1 0,0-1 0,0 0 0,0 1 0,0-1 0,0 1 0,0-1 0,0 1 0,0-1 0,0 0 0,0 1 1,0-1-1,0 1 0,-1-1 0,1 1 0,0-1 0,0 1 0,-1-1 0,1 1 0,0-1 0,-1 1 0,1-1 0,-4-11 7,3 10-7,1 0 0,0 1-1,-1-1 1,1 0 0,-1 1 0,0-1 0,0 1 0,1-1-1,-1 1 1,0-1 0,0 1 0,-1 0 0,1-1 0,0 1-1,0 0 1,0 0 0,-1 0 0,1 0 0,-1 0 0,1 0-1,-1 0 1,1 0 0,-1 1 0,1-1 0,-1 1 0,0-1-1,-3 0 1,-19-7-598,13 7 153,14 6 174,2-3-1368</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18:08.742"/>
    </inkml:context>
    <inkml:brush xml:id="br0">
      <inkml:brushProperty name="width" value="0.025" units="cm"/>
      <inkml:brushProperty name="height" value="0.025" units="cm"/>
      <inkml:brushProperty name="color" value="#33CCFF"/>
    </inkml:brush>
  </inkml:definitions>
  <inkml:trace contextRef="#ctx0" brushRef="#br0">0 56 6227,'8'19'7044,"28"29"-6386,-36-50-632,0 1 0,0 0 0,0 0 0,0 0 0,0 0 0,0-1 0,0 1 0,0 0 1,1 0-1,-1 0 0,0 0 0,1 0 0,-1 0 0,1 0 0,-1 0 0,1 0 0,0 0 0,-1 0 0,1 0 0,0 0 0,0 0 0,0 0 0,-1 0 0,1 1 0,2-2 0,-3 1-25,1 1 0,0-1 0,-1 0-1,1 0 1,0 1 0,0-1-1,0 0 1,-1 1 0,1-1-1,0 1 1,0-1 0,0 1-1,0-1 1,0 1 0,0 0 0,0-1-1,0 1 1,0 0 0,0 0-1,0 0 1,0 0 0,0 0-1,1 0 1,-1 0 0,0 0-1,0 0 1,0 1 0,0-1 0,0 0-1,0 1 1,0-1 0,0 1-1,0-1 1,0 1 0,-1-1 4,0 0 0,0 0 1,0 0-1,0 0 0,0 0 1,0-1-1,1 1 0,-1 0 1,0 0-1,0 0 0,0 0 1,0 0-1,0 0 0,0 0 0,0 0 1,0 0-1,0-1 0,0 1 1,0 0-1,0 0 0,1 0 1,-1 0-1,0 0 0,0 0 1,0 0-1,0 0 0,0 0 1,0 0-1,0 0 0,0 0 1,1 0-1,-1 0 0,0 0 0,0 0 1,0 0-1,0 0 0,0 0 1,0 0-1,0 0 0,1 0 1,-1 0-1,0 0 0,0 0 1,0 0-1,0 0 0,0 0 1,0 0-1,0 0 0,0 0 1,1 0-1,-1 1 0,-4-17 152,1 8-174,3 6 26,0 0 0,-1 1 0,1-1 1,-1 0-1,0 0 0,0 1 0,1-1 1,-1 0-1,0 1 0,0-1 0,0 1 0,-1-1 1,1 1-1,0 0 0,-1-1 0,1 1 0,0 0 1,-1 0-1,0 0 0,1 0 0,-1 0 0,1 0 1,-1 0-1,-2 0 0,-22-16 49,11 6-51,14 11-9,0 1 0,0-1-1,0 1 1,1-1 0,-1 1 0,0-1 0,1 1-1,-1-1 1,0 1 0,1 0 0,-1-1 0,1 1 0,-1 0-1,1 0 1,-1-1 0,1 1 0,0 0 0,-1 0 0,1 0-1,0-1 1,0 1 0,0 0 0,-1 2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18:10.427"/>
    </inkml:context>
    <inkml:brush xml:id="br0">
      <inkml:brushProperty name="width" value="0.025" units="cm"/>
      <inkml:brushProperty name="height" value="0.025" units="cm"/>
      <inkml:brushProperty name="color" value="#33CCFF"/>
    </inkml:brush>
  </inkml:definitions>
  <inkml:trace contextRef="#ctx0" brushRef="#br0">1 56 7956,'6'13'6338,"-3"-8"-6247,0 1 0,1-1 0,-1 0 1,1 0-1,0 0 0,9 7 0,-12-12-70,0 0-1,0 0 1,0 0-1,-1 0 1,1 0-1,0-1 1,0 1-1,0 0 1,0 0-1,0-1 1,0 1-1,0-1 1,0 1-1,-1-1 1,1 1-1,0-1 0,0 0 1,-1 1-1,1-1 1,0 0-1,-1 0 1,1 1-1,0-1 1,-1 0-1,1 0 1,-1 0-1,0 0 1,1 0-1,-1 0 1,0 1-1,1-1 1,-1 0-1,0 0 1,0 0-1,0-2 1,16-24 396,-9 19-395,8-8 55,-15 16-76,0 0 1,0 1-1,0-1 1,0 0-1,0 0 0,0 0 1,0 0-1,0 0 1,0 0-1,0 0 1,1 1-1,-1-1 1,0 0-1,0 0 1,0 0-1,0 0 1,0 0-1,0 0 1,0 0-1,0 0 1,0 0-1,1 1 1,-1-1-1,0 0 1,0 0-1,0 0 1,0 0-1,0 0 0,0 0 1,1 0-1,-3 0 9,0 0-1,0-1 0,0 1 1,1-1-1,-1 1 0,0-1 1,0 1-1,1-1 0,-1 0 1,0 0-1,1 0 0,-1 0 1,1 0-1,-1 0 0,1-1 1,-1 1-1,1 0 0,-2-3 1,-9-5 50,-12 10 17,15 0-116,17-1-239,-8 0 279,0 0 0,-1 0 1,1 0-1,-1 0 0,1 0 1,0 0-1,-1 0 0,1 0 1,0 0-1,-1 0 0,1 0 1,0-1-1,-1 1 0,1 0 1,0 0-1,0 0 0,-1 0 1,1-1-1,0 1 0,-1 0 1,1 0-1,0-1 0,0 1 1,0 0-1,-1 0 0,1-1 1,0 1-1,0 0 0,0-1 1,0 1-1,-1 0 0,1-1 1,0 1-1,0 0 0,0-1 1,0 1-1,0 0 0,0-1 1,0 1-1,0-1 0,0 1 1,0 0-1,0-1 0,0 1 1,0 0-1,1-1 0,-1 1 1,0 0-1,0-1 0,0 1 1,0 0-1,0 0 0,1-1 1,-1 1-1,0 0 0,0-1 1,1 1-1,-1 0 0,0 0 1,0 0-1,1-1 0,-1 1 1,1 0-1,-3 0 0,1 0 0,0 0 0,0 0 0,-1 1 0,1-1 1,0 0-1,0 1 0,0-1 0,0 1 0,-1-1 0,1 1 0,0-1 0,0 1 0,0 0 0,0 0 0,0 0 0,1-1 0,-1 1 0,0 0 1,0 0-1,0 0 0,1 0 0,-1 0 0,0 1 0,1-1 0,-1 0 0,1 0 0,-1 2 0,0 0-36,1 0 0,-1 0 0,1 0 0,-1 0 0,1 0 0,0 0 0,0 0 0,1 0 0,-1 0 0,0 0 0,2 4 0,-2-7-79,0 1 1,1-1-1,-1 0 0,0 0 1,0 0-1,0 0 1,0 0-1,0 0 1,0 0-1,0 0 1,1 0-1,-1 0 1,0 0-1,0 0 1,0 0-1,0 0 0,0 0 1,0 0-1,0 0 1,1 0-1,-1 0 1,0 0-1,0 0 1,0 0-1,0 0 1,0 0-1,0 0 1,0 0-1,1 0 0,-1 0 1,0 0-1,0 0 1,0 0-1,0 0 1,0 0-1,0-1 1,0 1-1,0 0 1,0 0-1,1 0 1,-1 0-1,0 0 0,0 0 1,0 0-1,0 0 1,0-1-1,0 1 1,0 0-1,0 0 1,0 0-1,0 0 1,0 0-1,0 0 1,0 0-1,0-1 0,0 1 1,0 0-1,0 0 1,0 0-1,0 0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17:19.484"/>
    </inkml:context>
    <inkml:brush xml:id="br0">
      <inkml:brushProperty name="width" value="0.025" units="cm"/>
      <inkml:brushProperty name="height" value="0.025" units="cm"/>
    </inkml:brush>
  </inkml:definitions>
  <inkml:trace contextRef="#ctx0" brushRef="#br0">354 1 4098,'-16'27'4743,"-30"39"-3531,-80 69 372,-5 7-661,117-128-819,-7 33-1448,22-47 1084</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18:15.015"/>
    </inkml:context>
    <inkml:brush xml:id="br0">
      <inkml:brushProperty name="width" value="0.025" units="cm"/>
      <inkml:brushProperty name="height" value="0.025" units="cm"/>
      <inkml:brushProperty name="color" value="#33CCFF"/>
    </inkml:brush>
  </inkml:definitions>
  <inkml:trace contextRef="#ctx0" brushRef="#br0">14 1 4818,'0'0'1326,"-1"11"5537,-2 30-5850,2-39-998,1 1 0,0-1 0,-1 0 1,1 0-1,0 0 0,0 1 0,1-1 0,-1 0 1,0 0-1,1 0 0,-1 0 0,1 0 1,0 0-1,0 0 0,1 3 0,0-4-3,-1 1 0,1-1-1,-1 0 1,1 0 0,0-1 0,-1 1 0,1 0-1,0 0 1,0-1 0,-1 1 0,1-1-1,0 0 1,0 1 0,0-1 0,0 0-1,0 0 1,0 0 0,1 0 0,2 0-7,-5 0-3,1 0 0,-1 0 1,0 0-1,0 0 0,1 0 1,-1 0-1,0 0 0,0 0 1,1 0-1,-1 0 0,0 0 1,0 0-1,1 0 0,-1 0 1,0 0-1,0 0 0,1 0 1,-1 0-1,0 0 0,0 0 1,1 0-1,-1 0 0,0 0 1,0-1-1,1 1 1,-1 0-1,0 0 0,0 0 1,0 0-1,1-1 0,-1 1 1,0 0-1,0 0 0,0 0 1,0-1-1,1 1 0,-1 0 1,0 0-1,0-1 0,0 1 1,0 0-1,0 0 0,0-1 1,0 1-1,0 0 0,0 0 1,0-1-1,0 1 0,0 0 1,0 0-1,0-1 0,0 1 1,0 0-1,0-1 0,0 1 1,0 0-1,0 0 0,-1-1 1,2-13 27,-5-5-19,3 17-9,1 1 0,-1-1 0,1 0 0,-1 0-1,1 0 1,0 0 0,-1 0 0,1 0 0,0 0 0,0 0 0,0 0 0,1 0 0,0-3-1,-1 5 1,0-1-1,0 1 0,1 0 0,-1 0 1,0-1-1,0 1 0,0 0 0,0-1 0,0 1 1,1 0-1,-1-1 0,0 1 0,0 0 1,0-1-1,0 1 0,0 0 0,0-1 1,0 1-1,0 0 0,0-1 0,0 1 0,0 0 1,0-1-1,-1 1 0,1 0 0,0-1 1,0 1-1,0 0 0,0 0 0,0-1 1,-1 1-1,1 0 0,0 0 0,0-1 0,0 1 1,-1 0-1,1 0 0,0-1 0,-1 1 1,1 0-1,0 0 0,0 0 0,-1 0 1,1-1-1,-1 1 0,-20-2 491,20 3-466,0-1 0,0 0 0,-1 0 0,1 1-1,0-1 1,0 0 0,0 0 0,0 0 0,0 0 0,-1 0 0,1-1 0,0 1 0,0 0 0,0 0 0,0-1 0,0 1 0,0-1 0,0 1 0,0-1 0,0 1 0,0-1 0,0 0 0,0 1 0,0-1 0,0 0 0,0 0 0,0 1 0,1-1 0,-1 0 0,0 0 0,0-2 0,3 4-1984</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18:16.725"/>
    </inkml:context>
    <inkml:brush xml:id="br0">
      <inkml:brushProperty name="width" value="0.025" units="cm"/>
      <inkml:brushProperty name="height" value="0.025" units="cm"/>
      <inkml:brushProperty name="color" value="#33CCFF"/>
    </inkml:brush>
  </inkml:definitions>
  <inkml:trace contextRef="#ctx0" brushRef="#br0">5 6 5154,'-1'17'7272,"0"2"-5211,-1 27-1664,3-45-395,0-1-1,0 1 0,0 0 1,0 0-1,0-1 1,0 1-1,0-1 0,0 1 1,0-1-1,0 1 1,0-1-1,0 0 0,1 1 1,-1-1-1,0 0 0,0 0 1,0 0-1,0 0 1,1 0-1,-1 0 0,0 0 1,0 0-1,0-1 1,3 0-1,17 3 31,-9 7 14,-5-5 86,-6-16-54,1-9-68,-1 17-7,-1 0 1,1-1 0,-1 1 0,0 0-1,0-1 1,0 1 0,-1 0-1,0 0 1,0-1 0,-1-4 0,1 8 45,0-1 0,0 0 0,-1 1 0,1-1 0,0 1 0,-1-1 0,0 1 0,1 0 0,-1-1 0,1 1 0,-1 0 0,0 0 0,0 0 0,0 0 0,0 1 0,0-1 0,0 0 0,0 1 0,0-1 0,0 1 0,-3 0 0,4 0-124,0 0-1,0 0 0,0 0 0,0 0 0,-1 0 1,1 0-1,0 1 0,0-1 0,0 1 0,0-1 1,0 1-1,0-1 0,0 1 0,0-1 0,0 1 1,-2 1-1,2-1-385,0 1 1,0-1 0,0 0-1,1 1 1,-1-1 0,0 1-1,1-1 1,-1 1 0,1-1-1,-1 1 1,1-1 0,0 1-1,-1-1 1,1 1 0,0 0-1,0 1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18:18.724"/>
    </inkml:context>
    <inkml:brush xml:id="br0">
      <inkml:brushProperty name="width" value="0.025" units="cm"/>
      <inkml:brushProperty name="height" value="0.025" units="cm"/>
      <inkml:brushProperty name="color" value="#33CCFF"/>
    </inkml:brush>
  </inkml:definitions>
  <inkml:trace contextRef="#ctx0" brushRef="#br0">21 54 5795,'6'35'7253,"-3"-28"-7107,0-1 1,0 1-1,0-1 1,1 1-1,6 8 0,19-62 396,-29 46-538,0 0 0,0 1 0,1-1-1,-1 0 1,0 1 0,0-1 0,1 0 0,-1 1 0,0-1 0,1 0-1,-1 1 1,1-1 0,-1 1 0,1-1 0,-1 1 0,1-1 0,-1 1 0,1-1-1,-1 1 1,1-1 0,0 1 0,-1 0 0,1-1 0,0 1 0,-1 0 0,1 0-1,0 0 1,-1-1 0,1 1 0,0 0 0,-1 0 0,1 0 0,0 0-1,0 0 1,0 0 0,6 1 52,-6-2-35,0 0 0,1 1 1,-1-1-1,0 1 1,0-1-1,0 0 0,-1 0 1,1 0-1,0 0 1,0 0-1,0 0 0,-1 0 1,1 0-1,0 0 0,-1 0 1,1 0-1,-1 0 1,1 0-1,-1 0 0,0-1 1,1 1-1,-1 0 1,0 0-1,0 0 0,0-1 1,0 1-1,0-1 0,5-17-11,-4 19 5,-1-1 0,0 1 0,1-1 0,-1 0 0,0 1 0,1-1 0,-1 0 0,0 1 0,0-1 0,0 0 1,1 1-1,-1-1 0,0 0 0,0 1 0,0-1 0,0 0 0,0 1 0,0-1 0,0 0 0,-1 1 0,1-1 0,0 0 0,0 1 0,0-1 0,-1 0 0,1 1 0,0-1 0,-1 1 0,1-1 0,0 0 0,-1 1 1,1-1-1,-2 0 0,-24-4 348,-29 12-168,8 6-179,53-11-2641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18:20.115"/>
    </inkml:context>
    <inkml:brush xml:id="br0">
      <inkml:brushProperty name="width" value="0.025" units="cm"/>
      <inkml:brushProperty name="height" value="0.025" units="cm"/>
      <inkml:brushProperty name="color" value="#33CCFF"/>
    </inkml:brush>
  </inkml:definitions>
  <inkml:trace contextRef="#ctx0" brushRef="#br0">0 53 2881,'0'3'5087,"0"10"1293,9 31-5873,-2-23-336,-7-21-166,0 0 0,0 0 0,0-1 0,0 1 0,0 0 0,0 0 0,1 0 0,-1 0 0,0 0-1,0 0 1,0 0 0,0-1 0,0 1 0,1 0 0,-1 0 0,0 0 0,0 0 0,0 0 0,0 0 0,1 0 0,-1 0 0,0 0 0,0 0-1,0 0 1,1 0 0,-1 0 0,0 0 0,0 0 0,0 0 0,0 0 0,1 0 0,-1 0 0,0 0 0,0 0 0,0 0 0,0 0 0,0 1-1,1-1 1,-1 0 0,0 0 0,0 0 0,0 0 0,0 0 0,0 0 0,1 0 0,-1 1 0,0-1 0,0 0 0,0 0 0,0 0 0,0 0-1,0 1 1,0-1 0,12-13 54,-11 12-48,0 1-1,0-1 1,0 0 0,0 1 0,0-1-1,0 1 1,0-1 0,0 1-1,0-1 1,0 1 0,1 0-1,-1 0 1,0 0 0,0-1 0,0 1-1,1 0 1,-1 0 0,1 1-1,14-5 219,-9-36 187,-6 38-399,0 0 0,0 0 0,-1 1-1,1-1 1,0 0 0,-1 0 0,1 0-1,-1 0 1,0 0 0,1 0 0,-1 0-1,0 0 1,0 0 0,0 0 0,-1 0-1,1 1 1,-1-4 0,1 3-6,-1 1 1,1-1-1,-1 0 1,1 0-1,-1 1 0,0-1 1,0 0-1,0 1 1,0-1-1,0 1 0,0-1 1,0 1-1,0 0 1,-1-1-1,1 1 0,0 0 1,-1 0-1,1 0 1,-1 0-1,1 0 1,-1 0-1,0 0 0,-2 0 1,0 0-2,1 0 1,0 1 0,-1 0 0,1 0-1,-1 0 1,1 0 0,0 1 0,-1-1-1,1 1 1,0 0 0,0 0 0,-5 2-1,4 4-1294</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18:29.964"/>
    </inkml:context>
    <inkml:brush xml:id="br0">
      <inkml:brushProperty name="width" value="0.025" units="cm"/>
      <inkml:brushProperty name="height" value="0.025" units="cm"/>
      <inkml:brushProperty name="color" value="#008C3A"/>
    </inkml:brush>
  </inkml:definitions>
  <inkml:trace contextRef="#ctx0" brushRef="#br0">85 1 5170,'-4'8'6839,"-15"25"-6125,-19 24-678,20-35-6248,13-16-335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18:41.193"/>
    </inkml:context>
    <inkml:brush xml:id="br0">
      <inkml:brushProperty name="width" value="0.025" units="cm"/>
      <inkml:brushProperty name="height" value="0.025" units="cm"/>
      <inkml:brushProperty name="color" value="#008C3A"/>
    </inkml:brush>
  </inkml:definitions>
  <inkml:trace contextRef="#ctx0" brushRef="#br0">1 1 5507,'8'3'5972,"24"13"-5317,-26-11-598,0 0 1,0 0-1,-1 0 1,1 1-1,4 6 1,-7-7 6,1-1 1,0 1-1,0-1 1,0 0-1,0-1 0,1 1 1,0 0-1,-1-1 1,1 0-1,6 2 0,64 32 838,-20-17-475,-52-18 204</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18:46.810"/>
    </inkml:context>
    <inkml:brush xml:id="br0">
      <inkml:brushProperty name="width" value="0.025" units="cm"/>
      <inkml:brushProperty name="height" value="0.025" units="cm"/>
      <inkml:brushProperty name="color" value="#008C3A"/>
    </inkml:brush>
  </inkml:definitions>
  <inkml:trace contextRef="#ctx0" brushRef="#br0">1 509 5042,'35'-33'6631,"20"-12"-5107,-17 14-859,3-8-94,-1-1 0,-2-2 0,33-49 0,29-31-131,-59 71-333,-38 38 38,-6 12-242,-4 11-354,7-9-97,-3 5-1575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19:04.713"/>
    </inkml:context>
    <inkml:brush xml:id="br0">
      <inkml:brushProperty name="width" value="0.1" units="cm"/>
      <inkml:brushProperty name="height" value="0.1" units="cm"/>
      <inkml:brushProperty name="color" value="#AE198D"/>
      <inkml:brushProperty name="inkEffects" value="galaxy"/>
      <inkml:brushProperty name="anchorX" value="-608.12219"/>
      <inkml:brushProperty name="anchorY" value="-7559.22314"/>
      <inkml:brushProperty name="scaleFactor" value="0.5"/>
    </inkml:brush>
  </inkml:definitions>
  <inkml:trace contextRef="#ctx0" brushRef="#br0">362 11 4770,'0'-2'2316,"1"0"-2020,-1 0 187,0-2 1360,0 4-1648,-1 1-16,1 0 18,-1 1-45,0 0-5,1 0 0,-1 0-22,0 0-13,0 1 3,0 1-22,0-1 6,-1 2-3,0 0 0,0 1 0,0 2-18,-1 2 23,-1 1 11,0 2-3,0 2 41,-1 2 7,-1 2 19,0 0-2,-2 2 2,-1 0-19,-1 2 6,-1-1-3,-2 2-19,0 0 6,-1 1-21,0 2 4,1 0-20,0 2 23,0 2-26,1 3 26,0 2 49,0 2-52,0 3 1,0 2 0,0 0-22,0 1 6,1 1-59,1-1-3,1 1-21,0 0 22,1 0-28,1 1 28,1 1 10,1 1-3,-1 0 3,1 2 38,1 1-12,0 0 6,0 2 0,1 0-18,0 1-14,1 1-16,0 0-35,1 1 8,1 0-5,1 2-18,0-1 23,2 0-26,0 0 26,2-1-26,1-1 7,0 0 17,0-1-24,2 1 26,1 0-26,0 0 26,1 1-8,1-1-15,1-2 23,1-2-26,0-2 7,0-3 17,1-4-24,1-1 26,0-2-26,0-1 26,1 0-8,0 0 22,0 0-24,-2 1 26,-1-1-26,-2-1 26,-2-1-26,-2-1 8,-2-2-3,-2-2 0,-1-2 0,-2-1 0,-1-2-19,0-2 24,-2 0-7,1 0-17,-2-1 24,0 0-26,-1 1 26,0 0-7,-2 2-17,0 0 24,-1 2-7,-1 1-17,-1 2 24,1 0-7,-1 1 2,1-1 18,0 0 14,1-2-2,2-1 20,0-3-23,0-3 26,2-2-7,0-2-17,0-1-13,0-3 3,0-1-22,0-1 6,0-1-22,1-1 6,0 0-3,0-1 0,0-1-56,1 0-21,1-1-73,0-1-77,0 0-77,0-1-99,1-1-56,0 0-87,0-1-4,1 0-232</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19:38.635"/>
    </inkml:context>
    <inkml:brush xml:id="br0">
      <inkml:brushProperty name="width" value="0.025" units="cm"/>
      <inkml:brushProperty name="height" value="0.025" units="cm"/>
      <inkml:brushProperty name="color" value="#004F8B"/>
    </inkml:brush>
  </inkml:definitions>
  <inkml:trace contextRef="#ctx0" brushRef="#br0">354 0 6899,'-1'9'5814,"-6"25"-4382,-9 11-601,-2 0-1,-2-2 0,-38 63 1,22-41-474,-60 92 153,48-84-2578,4 2-5941,34-58-248</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19:39.262"/>
    </inkml:context>
    <inkml:brush xml:id="br0">
      <inkml:brushProperty name="width" value="0.025" units="cm"/>
      <inkml:brushProperty name="height" value="0.025" units="cm"/>
      <inkml:brushProperty name="color" value="#004F8B"/>
    </inkml:brush>
  </inkml:definitions>
  <inkml:trace contextRef="#ctx0" brushRef="#br0">1 1 7139,'10'6'1793,"1"1"96,3 1-1089,3 1-95,3 1-113,2 2-80,4 3-128,2 2-80,4 3-79,3 1-65,3 4-80,2 2-96,1-1-192,-1 1 656,1 0-2545,-2 0-1825,0-1-4866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17:20.970"/>
    </inkml:context>
    <inkml:brush xml:id="br0">
      <inkml:brushProperty name="width" value="0.025" units="cm"/>
      <inkml:brushProperty name="height" value="0.025" units="cm"/>
    </inkml:brush>
  </inkml:definitions>
  <inkml:trace contextRef="#ctx0" brushRef="#br0">1 1 4674,'36'57'5641,"-27"-42"-5312,1 1-1,0-1 1,20 21-1,-21-28-247,1 0 0,1-1 0,-1 0 0,1-1 0,0 0-1,19 6 1,-15-6-52,0 1-1,-1 1 1,17 10 0,-1 2 2,-26-18-34,0 0-1,0 0 0,0 0 1,-1 1-1,1-1 1,-1 1-1,1 0 0,-1 0 1,0 0-1,0 1 0,0-1 1,0 1-1,-1-1 1,1 1-1,-1 0 0,0 0 1,0 0-1,-1 0 0,1 1 1,-1-1-1,1 7 1,-2-11-9,0 0 0,0 0 0,0 0 0,0 0 0,0 0 1,-1-1-1,1 1 0,0 0 0,0 0 0,0 0 0,0 0 0,0 0 1,-1 0-1,1 0 0,0 0 0,0 0 0,0 0 0,0 1 1,0-1-1,-1 0 0,1 0 0,0 0 0,0 0 0,0 0 0,0 0 1,0 0-1,0 0 0,0 0 0,-1 0 0,1 0 0,0 0 1,0 1-1,0-1 0,0 0 0,0 0 0,0 0 0,0 0 0,-10-9-6170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19:40.057"/>
    </inkml:context>
    <inkml:brush xml:id="br0">
      <inkml:brushProperty name="width" value="0.025" units="cm"/>
      <inkml:brushProperty name="height" value="0.025" units="cm"/>
      <inkml:brushProperty name="color" value="#004F8B"/>
    </inkml:brush>
  </inkml:definitions>
  <inkml:trace contextRef="#ctx0" brushRef="#br0">1 622 7251,'107'-150'7062,"3"2"-4228,4 6-4795,7 3-5360,-82 97-544</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19:40.808"/>
    </inkml:context>
    <inkml:brush xml:id="br0">
      <inkml:brushProperty name="width" value="0.025" units="cm"/>
      <inkml:brushProperty name="height" value="0.025" units="cm"/>
      <inkml:brushProperty name="color" value="#004F8B"/>
    </inkml:brush>
  </inkml:definitions>
  <inkml:trace contextRef="#ctx0" brushRef="#br0">1 19 5362,'0'-1'160,"0"0"0,0 0-1,0 1 1,1-1-1,-1 0 1,0 0 0,1 0-1,-1 0 1,1 0-1,-1 0 1,1 1 0,0-1-1,-1 0 1,1 1-1,0-1 1,-1 0-1,1 1 1,0-1 0,0 0-1,-1 1 1,1 0-1,0-1 1,0 1 0,0-1-1,0 1 1,0 0-1,0 0 1,0-1 0,0 1-1,0 0 1,-1 0-1,1 0 1,0 0-1,0 0 1,0 0 0,0 0-1,0 1 1,0-1-1,0 0 1,0 0 0,0 1-1,0-1 1,0 0-1,0 1 1,1 0 0,49 30 1032,-34-20-591,118 71 385,154 86 100,-84-78-9142,-145-69-457</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19:42.345"/>
    </inkml:context>
    <inkml:brush xml:id="br0">
      <inkml:brushProperty name="width" value="0.025" units="cm"/>
      <inkml:brushProperty name="height" value="0.025" units="cm"/>
      <inkml:brushProperty name="color" value="#004F8B"/>
    </inkml:brush>
  </inkml:definitions>
  <inkml:trace contextRef="#ctx0" brushRef="#br0">1 1 6835,'3'66'7104,"10"34"-4912,1 22-1961,-10-70-251,3 45-1975,-2-32-3745,0-20-2867</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19:43.282"/>
    </inkml:context>
    <inkml:brush xml:id="br0">
      <inkml:brushProperty name="width" value="0.025" units="cm"/>
      <inkml:brushProperty name="height" value="0.025" units="cm"/>
      <inkml:brushProperty name="color" value="#004F8B"/>
    </inkml:brush>
  </inkml:definitions>
  <inkml:trace contextRef="#ctx0" brushRef="#br0">16 0 6019,'-10'39'8498,"6"-7"-8066,2 53-1,12 91-392,2-102-7334,-7-56-829</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19:44.623"/>
    </inkml:context>
    <inkml:brush xml:id="br0">
      <inkml:brushProperty name="width" value="0.025" units="cm"/>
      <inkml:brushProperty name="height" value="0.025" units="cm"/>
      <inkml:brushProperty name="color" value="#004F8B"/>
    </inkml:brush>
  </inkml:definitions>
  <inkml:trace contextRef="#ctx0" brushRef="#br0">1 0 7908,'39'7'5969,"0"10"-3635,34 33-2605,-38-24 752,80 50-1813,-38-25-5607,-37-25-1211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19:45.792"/>
    </inkml:context>
    <inkml:brush xml:id="br0">
      <inkml:brushProperty name="width" value="0.025" units="cm"/>
      <inkml:brushProperty name="height" value="0.025" units="cm"/>
      <inkml:brushProperty name="color" value="#004F8B"/>
    </inkml:brush>
  </inkml:definitions>
  <inkml:trace contextRef="#ctx0" brushRef="#br0">0 495 7507,'17'-23'6240,"0"-21"-4660,2-2-1140,0 15-120,1 0 0,2 1-1,1 2 1,1 0 0,30-27 0,47-31-1671,4 10-6471,-80 60-691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19:46.528"/>
    </inkml:context>
    <inkml:brush xml:id="br0">
      <inkml:brushProperty name="width" value="0.025" units="cm"/>
      <inkml:brushProperty name="height" value="0.025" units="cm"/>
      <inkml:brushProperty name="color" value="#004F8B"/>
    </inkml:brush>
  </inkml:definitions>
  <inkml:trace contextRef="#ctx0" brushRef="#br0">6 4 7635,'3'-2'1889,"-1"1"128,0 1-1120,1 3-81,0 4 16,0 4-47,0 7-17,-1 8-48,0 6-95,-2 7-113,-1 6-96,-2 2-128,-3 3-224,0 1-432,1-4-2241,0 0-2193,2-3-5683</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20:09.070"/>
    </inkml:context>
    <inkml:brush xml:id="br0">
      <inkml:brushProperty name="width" value="0.1" units="cm"/>
      <inkml:brushProperty name="height" value="0.2" units="cm"/>
      <inkml:brushProperty name="color" value="#0069AF"/>
      <inkml:brushProperty name="tip" value="rectangle"/>
      <inkml:brushProperty name="rasterOp" value="maskPen"/>
    </inkml:brush>
  </inkml:definitions>
  <inkml:trace contextRef="#ctx0" brushRef="#br0">203 17 5458,'0'-1'135,"0"1"-1,0-1 1,0 0-1,0 1 0,0-1 1,0 1-1,0-1 0,0 0 1,-1 1-1,1-1 0,0 1 1,0-1-1,0 1 0,-1-1 1,1 1-1,0-1 0,-1 1 1,1-1-1,0 1 0,-1-1 1,1 1-1,-1-1 0,1 1 1,-1-1-1,1 1 0,-1 0 1,1 0-1,-1-1 0,1 1 1,-1 0-1,1 0 0,-1-1 1,1 1-1,-1 0 1,0 0-1,1 0 0,-1 0 1,-1 0-1,-19 18 1567,-13 34-961,-98 222 944,175-336-1762,-15 15 29,-20 30 58,0 1 0,2 0 1,0 0-1,1 1 1,0 0-1,1 1 0,1 1 1,26-22-1,-48 42 55,0 0-1,1 1 1,1 0 0,-1 0-1,1 1 1,1 0 0,0 0-1,-6 11 1,-37 84 78,40-86-115,6-12-15,-1 0-1,1 1 1,0 0-1,1 0 1,0-1-1,0 1 1,0 0-1,-1 14 1,4-21-11,-1 1 0,1-1 0,0 0 0,-1 0 0,1 1 0,-1-1 0,1 0 0,0 0 0,-1 0 0,1 0 0,-1 0 0,1 0 0,0 0 0,-1 0 0,1 0 0,0 0 0,-1 0 0,1 0-1,-1 0 1,1 0 0,0-1 0,-1 1 0,1 0 0,-1-1 0,1 1 0,-1 0 0,1-1 0,-1 1 0,1 0 0,-1-1 0,1 0 0,21-12 0,21-21-36,76-80 1,-41 38-9,-69 66 45,11-9-23,-16 20 6,-8 15 1,-12 16 13,-1 0 1,-2-2-1,-1 0 1,-2-1 0,0 0-1,-46 42 1,-1 4 0,191-165-291,-93 60 285,-2-2-1,-1 0 0,41-69 1,-87 145 398,-25 36-291,15-42 58,-46 46 1,48-55 74,1 1 1,-40 58-1,67-88-233,0 0 1,1 0-1,-1 0 0,0 0 1,0 0-1,0 0 0,0 0 1,0-1-1,0 1 0,0 0 1,1 0-1,-1 0 0,0 0 1,0 0-1,0 0 0,0 0 1,0 1-1,0-1 1,0 0-1,1 0 0,-1 0 1,0 0-1,0 0 0,0 0 1,0 0-1,0 0 0,0 0 1,0 0-1,0 0 0,1 0 1,-1 0-1,0 0 0,0 0 1,0 1-1,0-1 0,0 0 1,0 0-1,0 0 0,0 0 1,0 0-1,0 0 0,0 0 1,0 0-1,0 1 0,0-1 1,0 0-1,21-13 3,25-21-28,-1 0-148,-1-1 0,-2-2 0,-2-2 0,69-85 1,-101 115 136,-6 11 21,-7 23 31,-18 37 116,3-25 17,-35 50 0,-6 8-87,59-84-123,14-18-27,16-16-54,54-72-275,-49 56 265,59-56 0,-84 90 186,-6 7 7,-8 16 53,-17 24 83,-16 7 1,14-18-46,2 1 0,-33 58 0,102-141-170,-21 22-83,1 1 0,1 1 0,1 1 0,50-33 0,-78 59 119,0 0 0,0 0 1,0 0-1,0 1 0,0-1 0,0 0 1,0 0-1,0 0 0,0 0 0,0 0 1,0 1-1,0-1 0,0 0 1,1 0-1,-1 0 0,0 0 0,0 0 1,0 0-1,0 1 0,0-1 0,0 0 1,0 0-1,1 0 0,-1 0 1,0 0-1,0 0 0,0 0 0,0 0 1,0 0-1,1 0 0,-1 0 0,0 0 1,0 0-1,0 0 0,0 0 0,1 0 1,-1 0-1,0 0 0,0 0 1,0 0-1,0 0 0,1 0 0,-1 0 1,0 0-1,0 0 0,0 0 0,0 0 1,0 0-1,1 0 0,-1 0 0,0 0 1,0-1-1,0 1 0,0 0 1,0 0-1,0 0 0,0 0 0,1 0 1,-1 0-1,0-1 0,0 1 0,0 0 1,0 0-1,0 0 0,0 0 0,0-1 1,-8 19 48,-17 21 217,1-10 123,-26 36 589,47-62-973,0 1 0,1 1 0,0-1 0,0 0 0,0 1 0,0-1 0,1 1 0,-1-1 0,1 1 0,0 0 0,1 0 0,-1 9 0,4-6-2780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20:10.576"/>
    </inkml:context>
    <inkml:brush xml:id="br0">
      <inkml:brushProperty name="width" value="0.1" units="cm"/>
      <inkml:brushProperty name="height" value="0.2" units="cm"/>
      <inkml:brushProperty name="color" value="#0069AF"/>
      <inkml:brushProperty name="tip" value="rectangle"/>
      <inkml:brushProperty name="rasterOp" value="maskPen"/>
    </inkml:brush>
  </inkml:definitions>
  <inkml:trace contextRef="#ctx0" brushRef="#br0">68 91 6163,'-10'-1'5922,"9"2"-5803,-15 18 1204,-11 25-1439,24-37 99,1 0 0,0 1 0,0-1 0,0 1-1,1 0 1,0 0 0,0-1 0,1 1-1,0 0 1,3 14 0,26-72-58,-16 31 252,0-1 0,1 2 0,0 0 0,2 0-1,0 2 1,1 0 0,0 1 0,2 0 0,0 2-1,28-17 1,-47 30-175,1 0-1,-1-1 0,0 1 1,1 0-1,-1 0 1,0-1-1,1 1 1,-1 0-1,0 0 0,1 0 1,-1-1-1,0 1 1,1 0-1,-1 0 0,1 0 1,-1 0-1,0 0 1,1 0-1,-1 0 0,1 0 1,-1 0-1,0 0 1,1 0-1,-1 0 1,1 0-1,-1 0 0,1 0 1,-1 0-1,0 0 1,1 0-1,-1 1 0,0-1 1,1 0-1,-1 0 1,0 0-1,1 1 0,-1-1 1,0 0-1,1 1 1,-1-1-1,1 1 1,-6 19 46,-18 23 4,-53 60-5,47-67-45,-47 80 0,155-195-130,21-25 160,-218 233 0,118-129-31,0 0 0,0 0 0,0 0 0,0 0 0,0 0-1,0 0 1,0 0 0,0 0 0,0 0 0,0 0 0,0 0 0,0 0 0,0 0 0,0 0 0,1 0-1,-1 0 1,0 0 0,0 0 0,0 0 0,0 1 0,0-1 0,0 0 0,0 0 0,0 0 0,0 0 0,0 0-1,0 0 1,0 0 0,0 0 0,0 0 0,0 0 0,0 0 0,0 0 0,0 0 0,0 1 0,0-1 0,0 0-1,0 0 1,0 0 0,0 0 0,0 0 0,0 0 0,0 0 0,0 0 0,0 0 0,-1 0 0,1 0 0,12-5-93,13-12-2360,-5 0-2105,4-2-3625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20:50.133"/>
    </inkml:context>
    <inkml:brush xml:id="br0">
      <inkml:brushProperty name="width" value="0.1" units="cm"/>
      <inkml:brushProperty name="height" value="0.1" units="cm"/>
      <inkml:brushProperty name="color" value="#0B868D"/>
      <inkml:brushProperty name="inkEffects" value="ocean"/>
      <inkml:brushProperty name="anchorX" value="-2937.72412"/>
      <inkml:brushProperty name="anchorY" value="-3539.2002"/>
      <inkml:brushProperty name="scaleFactor" value="0.5"/>
    </inkml:brush>
  </inkml:definitions>
  <inkml:trace contextRef="#ctx0" brushRef="#br0">16 0 7748,'0'4'6085,"-1"-2"-5503,1 0-35,-1 0-35,1 1-13,-1 0-38,0 0-10,1 2-19,-1 1-53,1 1-24,-1 1-35,0 2-50,0 2-28,0 3-34,0 1-50,0 2-27,-1 3-35,2 2-32,-1 2-14,0 2-18,1 1-16,0 1 3,0-1-22,0-1 6,0-2-59,0-3-77,0-3-150,0-4-152,0-3-120,0-4-96,0-3-83,1-2-45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17:22.019"/>
    </inkml:context>
    <inkml:brush xml:id="br0">
      <inkml:brushProperty name="width" value="0.025" units="cm"/>
      <inkml:brushProperty name="height" value="0.025" units="cm"/>
    </inkml:brush>
  </inkml:definitions>
  <inkml:trace contextRef="#ctx0" brushRef="#br0">0 395 5571,'65'-116'6510,"114"-138"-4328,-162 229-1904,-17 26-172,-7 15-613,4-9-5904</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20:50.636"/>
    </inkml:context>
    <inkml:brush xml:id="br0">
      <inkml:brushProperty name="width" value="0.1" units="cm"/>
      <inkml:brushProperty name="height" value="0.1" units="cm"/>
      <inkml:brushProperty name="color" value="#0B868D"/>
      <inkml:brushProperty name="inkEffects" value="ocean"/>
      <inkml:brushProperty name="anchorX" value="-1659.60315"/>
      <inkml:brushProperty name="anchorY" value="-2687.68652"/>
      <inkml:brushProperty name="scaleFactor" value="0.5"/>
    </inkml:brush>
  </inkml:definitions>
  <inkml:trace contextRef="#ctx0" brushRef="#br0">1 50 6755,'0'-3'5624,"1"1"-5074,0 0-57,1 0-26,0 0-53,2-1-9,0 0-21,1-1-34,1 1-11,2 0-75,1 0-38,1 0-68,1 1-25,2 1-55,1 1-9,0 0-40,2 0 9,1 0-25,1 0-32,1 0-122,1-1-80,1-1-118,1 1 77,1-2-2499,1 1-1529,0-1-5257,-5 1 11851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20:53.272"/>
    </inkml:context>
    <inkml:brush xml:id="br0">
      <inkml:brushProperty name="width" value="0.1" units="cm"/>
      <inkml:brushProperty name="height" value="0.1" units="cm"/>
      <inkml:brushProperty name="color" value="#0B868D"/>
      <inkml:brushProperty name="inkEffects" value="ocean"/>
      <inkml:brushProperty name="anchorX" value="-3256.64917"/>
      <inkml:brushProperty name="anchorY" value="-3907.69043"/>
      <inkml:brushProperty name="scaleFactor" value="0.5"/>
    </inkml:brush>
  </inkml:definitions>
  <inkml:trace contextRef="#ctx0" brushRef="#br0">13 158 7395,'0'0'9770,"0"0"-9607,1 1-32,1-1-35,0 1 5,0 0-5,2-1 19,0 1-6,1 1 22,1-2-24,0 1 7,2 0-20,1-1-14,0 0-16,1-1-35,0-1 9,0 0-6,0 0-38,-1-1 30,0 1-10,0-1-17,-2 1 6,0 0-3,0-1 0,-1 1 0,-1 0 0,0-1 0,-1 0 0,0-2 0,-2-1-19,0-2 6,-2-2-3,-1-1 0,-2 0 0,0-2 0,-2 0 0,0 1 18,-1 1-23,0 2 7,-1 1-39,0 1 10,0 3-5,-1 1 19,1 1 13,-1 1-3,0 1 3,1 1 19,0 0 13,0 0-21,0 1 7,0-1-39,1 0 48,1 1-35,-1 0-8,1 1 21,0 1-26,1 1 26,0 3 11,0 3-3,-1 2 41,1 2 7,0 4 0,0 0 22,0 2 13,0 1-3,1 0 4,0-1-20,2 0-13,1-1 3,2-2-3,2-2-19,2-3-13,1-2 21,3-3 11,1-4-2,2-2-17,2-4-106,1-2-270,1-1-192,1-2-211,0 0-2283,0 1-1820,13 0-2961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20:54.258"/>
    </inkml:context>
    <inkml:brush xml:id="br0">
      <inkml:brushProperty name="width" value="0.1" units="cm"/>
      <inkml:brushProperty name="height" value="0.1" units="cm"/>
      <inkml:brushProperty name="color" value="#0B868D"/>
      <inkml:brushProperty name="inkEffects" value="ocean"/>
      <inkml:brushProperty name="anchorX" value="-4699.95459"/>
      <inkml:brushProperty name="anchorY" value="-5289.67969"/>
      <inkml:brushProperty name="scaleFactor" value="0.5"/>
    </inkml:brush>
  </inkml:definitions>
  <inkml:trace contextRef="#ctx0" brushRef="#br0">1 68 7716,'1'-4'7643,"-1"5"-7366,0 1-2,1 2 35,0 1-11,0 2 23,0 1 15,0 2 15,-1 0-3,1 2-71,0-1-54,-1 1-8,0-1-24,0 0-53,0 0-43,-1-1-11,1-1-21,-1 0-35,0-1 9,0-1-25,1 0-13,1-1 21,0 0-26,0-1 8,1-1-3,-1 0 0,2-1-19,-2-1 6,1 0-22,0-1 6,-1 0-41,0-1 30,1 0-10,-1-1 2,2-1 18,-1-1 14,2-2-2,1-1-17,1-2 24,1-2-26,2-1-30,0-1 9,1-2-6,1-1 0,-1 0 18,0-1-5,-1 1 22,0 0 13,-1 1 16,-1 1-21,-1 1 26,0 1-26,-1 0 26,-1 2-8,1 0 3,-1 1 0,0 2 0,0 0-37,0 2 29,0 2 8,-1 1 35,1 3 47,-1 3 9,-1 3 40,1 4 48,-2 2-11,0 3 26,-1 3-23,0 1-29,-2 0-30,0-1-14,0-1-36,1-2-12,-1-2-36,1-2 7,1-3-24,0-2-13,1-2-16,1-1 3,0-3-22,1-1-13,1-2-53,0-1-43,2-3-67,0-2-5,0-2-61,1-3-25,1-2-53,-1-2 30,2-3 42,-1-1 24,0-1 72,0-1 22,0 0 56,-1 2 63,0 2 25,0 4 0,-2 3-14,0 3 24,-1 5 30,-1 3 66,0 4 41,-2 3 68,0 2 100,0 4 90,-1 1 40,-1 2 19,0 1 21,0 0-2,0 0-110,0-2-61,-1-2-83,1-1-24,0-1-59,1-2-45,0-2-48,1-1 8,1 0-26,0-1-201,0 0-280,1-1-251,0-1 211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20:54.932"/>
    </inkml:context>
    <inkml:brush xml:id="br0">
      <inkml:brushProperty name="width" value="0.1" units="cm"/>
      <inkml:brushProperty name="height" value="0.1" units="cm"/>
      <inkml:brushProperty name="color" value="#0B868D"/>
      <inkml:brushProperty name="inkEffects" value="ocean"/>
      <inkml:brushProperty name="anchorX" value="-6321.31348"/>
      <inkml:brushProperty name="anchorY" value="-6712.59424"/>
      <inkml:brushProperty name="scaleFactor" value="0.5"/>
    </inkml:brush>
  </inkml:definitions>
  <inkml:trace contextRef="#ctx0" brushRef="#br0">135 95 8052,'-3'-2'3457,"1"2"-2961,-2 1-133,0 1-19,-2 3-74,1 2 95,-1 4 68,0 3 60,0 3-119,0 3 42,2 1-35,0 1-12,0 1-36,1-1-29,1 1-13,0 0-19,0 1-72,1-1 0,0 1-80,-1 0 0,1 2-42,0-1-30,-1 1-32,0 0 24,1-1-48,-1 1 13,0-1-42,-1-1-27,1-2 5,-1-1-42,1-3-27,-1-2-32,0-5 5,0-3-24,0-5 43,0-5-13,0-5 23,0-5 33,0-6 48,0-4 26,-1-4-21,1-4 48,1-2-14,-1-2 6,2-1-18,0 0 23,2 1-8,1 1 22,1 2-24,2 0 26,2 2-8,0 0-15,2 1 42,0-2-13,1 1 5,0 0 37,1 1 27,0 2 13,1 3 38,1 2 10,0 5 1,-1 3 2,1 3 19,0 5-25,0 3 9,-1 4 16,0 4 13,-1 3-3,-1 4 41,-1 3-49,-2 3 17,-2 3-44,-1 3 12,-2 0-62,-2 1-21,-2 0-17,-3-1-36,-1-2 26,-2-2-30,-2-3-10,-3-3 22,-1-2-28,-2-3-47,-1-2-80,-1-3-57,-1-2-141,1-2-117,0-2-221,2-1 383,2-3-2969,2-1-1568</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21:06.979"/>
    </inkml:context>
    <inkml:brush xml:id="br0">
      <inkml:brushProperty name="width" value="0.1" units="cm"/>
      <inkml:brushProperty name="height" value="0.1" units="cm"/>
      <inkml:brushProperty name="color" value="#0B868D"/>
      <inkml:brushProperty name="inkEffects" value="ocean"/>
      <inkml:brushProperty name="anchorX" value="-4941.31885"/>
      <inkml:brushProperty name="anchorY" value="-5652.79053"/>
      <inkml:brushProperty name="scaleFactor" value="0.5"/>
    </inkml:brush>
  </inkml:definitions>
  <inkml:trace contextRef="#ctx0" brushRef="#br0">46 1 7507,'-2'5'3794,"0"1"-3218,-1 3 289,0 1-254,-1 4-102,-1 1-36,1 3-76,0 1-61,0 2-26,0 2-57,1 1-45,0 1-48,1 1-66,1 1-6,0 1-43,1 0-29,0-1 24,1 0-48,0-2 32,-1-1-11,1-2-34,0-3-64,0-2-97,0-3-90,0-2-152,1-2-136,0-2 1984</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21:07.319"/>
    </inkml:context>
    <inkml:brush xml:id="br0">
      <inkml:brushProperty name="width" value="0.1" units="cm"/>
      <inkml:brushProperty name="height" value="0.1" units="cm"/>
      <inkml:brushProperty name="color" value="#0B868D"/>
      <inkml:brushProperty name="inkEffects" value="ocean"/>
      <inkml:brushProperty name="anchorX" value="-3646.88501"/>
      <inkml:brushProperty name="anchorY" value="-4901.49219"/>
      <inkml:brushProperty name="scaleFactor" value="0.5"/>
    </inkml:brush>
  </inkml:definitions>
  <inkml:trace contextRef="#ctx0" brushRef="#br0">76 0 6259,'0'3'4130,"-1"0"-3629,0 2 12,0 2-127,-1 3-12,0 3-3,-2 3-59,1 3-21,-1 2-35,0 3-32,0 2-32,-1 2-13,2 2-19,-1 1-16,1 2-53,0 3-6,0 1-21,0 2-35,1 1-29,-1 1-32,-1 1-32,1 0-443,0-1-1782,-1-2-1536,0-3-4738,1-7 10637</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21:07.588"/>
    </inkml:context>
    <inkml:brush xml:id="br0">
      <inkml:brushProperty name="width" value="0.1" units="cm"/>
      <inkml:brushProperty name="height" value="0.1" units="cm"/>
      <inkml:brushProperty name="color" value="#0B868D"/>
      <inkml:brushProperty name="inkEffects" value="ocean"/>
      <inkml:brushProperty name="anchorX" value="-2301.33813"/>
      <inkml:brushProperty name="anchorY" value="-4321.8877"/>
      <inkml:brushProperty name="scaleFactor" value="0.5"/>
    </inkml:brush>
  </inkml:definitions>
  <inkml:trace contextRef="#ctx0" brushRef="#br0">1 104 8868,'1'0'4146,"2"-1"-3674,1-1 200,3-1-319,2-2-31,5-2-49,3-2-71,3-1-58,5 0-45,2-2-368,3 0-2218,2 0-1576,0 1-5495,-5 2 11891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21:08.420"/>
    </inkml:context>
    <inkml:brush xml:id="br0">
      <inkml:brushProperty name="width" value="0.1" units="cm"/>
      <inkml:brushProperty name="height" value="0.1" units="cm"/>
      <inkml:brushProperty name="color" value="#0B868D"/>
      <inkml:brushProperty name="inkEffects" value="ocean"/>
      <inkml:brushProperty name="anchorX" value="-3818.94946"/>
      <inkml:brushProperty name="anchorY" value="-5488.52002"/>
      <inkml:brushProperty name="scaleFactor" value="0.5"/>
    </inkml:brush>
  </inkml:definitions>
  <inkml:trace contextRef="#ctx0" brushRef="#br0">8 29 7251,'-1'-4'3661,"1"0"-3066,-1-1 181,1 1-200,0 0-117,0 0-72,-1 2 192,1 4-331,-1 2-5,1 5-22,-1 2 62,1 5 0,-1 3 40,1 4 29,-1 3-24,1 2-27,0 1-28,0 1-52,-1-1-45,1 0-48,1-3-48,-1-2-48,1-3-11,2-3-21,1-3 3,1-4-22,2-3 25,2-3-9,3-5 3,1-4 0,3-5-75,1-4 3,2-5-80,2-5-18,-1-2-39,1-4-12,-1-1-19,0 0 40,-3 1-14,0 2 62,-3 2 3,-1 2 40,-3 3 10,-2 2 38,-2 3 28,-1 2-4,-2 3 42,-2 1-10,0 3 42,-2 1-10,0 2 24,-1 2 13,-1 2 16,0 2 16,-2 2 16,0 3 53,-1 4-13,0 2 9,-1 3 55,0 3-35,0 2 14,1 2-22,0 0-50,1 0-6,2-1-39,1-2-49,2-2-82,3-4-150,1-2-115,3-3-130,3-3-128,2-2-166,1-4-2040,2-1-1490,14-8-2557</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21:09.040"/>
    </inkml:context>
    <inkml:brush xml:id="br0">
      <inkml:brushProperty name="width" value="0.1" units="cm"/>
      <inkml:brushProperty name="height" value="0.1" units="cm"/>
      <inkml:brushProperty name="color" value="#0B868D"/>
      <inkml:brushProperty name="inkEffects" value="ocean"/>
      <inkml:brushProperty name="anchorX" value="-5403.18945"/>
      <inkml:brushProperty name="anchorY" value="-7009.67236"/>
      <inkml:brushProperty name="scaleFactor" value="0.5"/>
    </inkml:brush>
  </inkml:definitions>
  <inkml:trace contextRef="#ctx0" brushRef="#br0">40 1 7972,'-2'6'3959,"-1"1"-3348,0 4 290,-1 3-105,0 3 20,0 3 11,0 2-53,1 2-38,-1-1-85,2 1-150,-1-3-95,1-1-137,1-2-106,0-4-77,2-2-49,0-2-16,0-3-2,2-2-22,0-1 6,0-1-59,2-2-59,-1 0-80,2-2-95,-1 0-95,2-1-57,-1-2-108,1 0 59,0-2 67,1-1-40,1-1 93,-1-1 32,2-2 51,-1-2 85,0-2-37,1-1 37,-1-2 86,0-2 32,-1 1 34,0 0 72,-2 3 22,-1 3 56,-1 2 63,-2 5 44,0 2 399,-1 6-234,-2 3 64,1 1-13,0 3 28,-1 1-23,1 2-10,1 0-17,-1 2-35,2 0-66,-1 0-59,1 0-45,1 0-51,-1-2-48,2-1-29,0-1-35,1-2-14,1-2-18,0-3-72,2-2-74,1-3-135,1-3-119,2-3-72,1-3-69,0-3-30,1-2 18,0-2 65,-1-1 93,0-1 91,-1 0 59,-2 1 87,0 1 22,-1 1 21,-1 2 38,-1 3 29,-1 2 32,-1 3 125,-1 4 118,-1 3 69,-1 3 126,-1 4 87,0 3 100,0 3 58,-1 2-118,1 2-68,-1 1-60,2 0-125,0-1-85,2-1-80,0-2-102,2-2-186,1-5-350,1-2-104,0-6-2543</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21:09.369"/>
    </inkml:context>
    <inkml:brush xml:id="br0">
      <inkml:brushProperty name="width" value="0.1" units="cm"/>
      <inkml:brushProperty name="height" value="0.1" units="cm"/>
      <inkml:brushProperty name="color" value="#0B868D"/>
      <inkml:brushProperty name="inkEffects" value="ocean"/>
      <inkml:brushProperty name="anchorX" value="-7112.62744"/>
      <inkml:brushProperty name="anchorY" value="-8430.89063"/>
      <inkml:brushProperty name="scaleFactor" value="0.5"/>
    </inkml:brush>
  </inkml:definitions>
  <inkml:trace contextRef="#ctx0" brushRef="#br0">19 1 6899,'-5'1'6275,"2"4"-5205,0 4-80,1 4-67,0 6-59,0 4-120,1 4-85,0 3-136,1 1-160,1 0-136,1-2-240,0-3-398,1-3-227,1-5-2475,0-4-1983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17:22.771"/>
    </inkml:context>
    <inkml:brush xml:id="br0">
      <inkml:brushProperty name="width" value="0.025" units="cm"/>
      <inkml:brushProperty name="height" value="0.025" units="cm"/>
    </inkml:brush>
  </inkml:definitions>
  <inkml:trace contextRef="#ctx0" brushRef="#br0">1 0 5010,'13'9'6483,"9"21"-5118,-10-14-705,6 0-447,1 0 0,1-2-1,0 0 1,1-1-1,0-1 1,1-1 0,45 15-1,-32-12-1191,-1 2-1,40 24 0,-62-32-3451,1-4-3418</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21:09.559"/>
    </inkml:context>
    <inkml:brush xml:id="br0">
      <inkml:brushProperty name="width" value="0.1" units="cm"/>
      <inkml:brushProperty name="height" value="0.1" units="cm"/>
      <inkml:brushProperty name="color" value="#0B868D"/>
      <inkml:brushProperty name="inkEffects" value="ocean"/>
      <inkml:brushProperty name="anchorX" value="-8388.35742"/>
      <inkml:brushProperty name="anchorY" value="-10013.89355"/>
      <inkml:brushProperty name="scaleFactor" value="0.5"/>
    </inkml:brush>
  </inkml:definitions>
  <inkml:trace contextRef="#ctx0" brushRef="#br0">25 1 19065,'-5'6'5282,"1"1"-5535,-2 2-1994,2 1 206,0 1-517,3-1 2131,2-1-2830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21:10.107"/>
    </inkml:context>
    <inkml:brush xml:id="br0">
      <inkml:brushProperty name="width" value="0.1" units="cm"/>
      <inkml:brushProperty name="height" value="0.1" units="cm"/>
      <inkml:brushProperty name="color" value="#0B868D"/>
      <inkml:brushProperty name="inkEffects" value="ocean"/>
      <inkml:brushProperty name="anchorX" value="-7110.32178"/>
      <inkml:brushProperty name="anchorY" value="-8824.17578"/>
      <inkml:brushProperty name="scaleFactor" value="0.5"/>
    </inkml:brush>
  </inkml:definitions>
  <inkml:trace contextRef="#ctx0" brushRef="#br0">181 498 8292,'-4'-7'4530,"-1"0"-2801,0-1-982,-3-1 138,0 2-170,-1 1-61,0 3-8,-1 4-59,-1 2-24,0 3-147,0 2-75,-1 3-45,1 2-93,-1 3-37,1 1-73,0 1-24,2 2 1,1 1-6,1 1-38,3 1-7,1-1 0,2-1-22,3-1 6,1-2-3,3-2-38,2-3-26,1-2-50,3-4-84,1-3-93,1-5-93,0-6-115,2-5-109,1-7-38,-1-5 17,1-7 23,0-5 30,-1-4 125,0-3 80,0-2 118,-2-2 90,-1-1 24,-2-1 62,-1 2 45,-3 1 11,-1 1 58,-2 3 24,-1 4 54,-2 3 45,-1 5 85,-1 5 94,-1 4 37,-1 6 19,0 4 22,-1 7 33,-1 5 31,0 7-7,-1 7-68,1 8-16,0 8-1,-1 9-61,1 9-40,1 8-104,0 6-32,1 5-149,2 4-134,1 1-346,2-2-254,2-5-144,2-6-2423,2-9-1909,1-8-5587,-1-13 13365</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21:10.341"/>
    </inkml:context>
    <inkml:brush xml:id="br0">
      <inkml:brushProperty name="width" value="0.1" units="cm"/>
      <inkml:brushProperty name="height" value="0.1" units="cm"/>
      <inkml:brushProperty name="color" value="#0B868D"/>
      <inkml:brushProperty name="inkEffects" value="ocean"/>
      <inkml:brushProperty name="anchorX" value="-8456.23535"/>
      <inkml:brushProperty name="anchorY" value="-10418.24805"/>
      <inkml:brushProperty name="scaleFactor" value="0.5"/>
    </inkml:brush>
  </inkml:definitions>
  <inkml:trace contextRef="#ctx0" brushRef="#br0">34 1 9764,'-1'2'2193,"-1"4"113,-1 3-1583,-1 3 104,-1 3-64,1 3-11,0 1-8,0 0 46,1 1-86,1-1-159,1 0-145,1-1-141,0 0-73,1 0-90,1-1-24,0 0-133,1-2-136,-1-1-345,1-1-290,0-2-78,0-2-2444</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21:10.543"/>
    </inkml:context>
    <inkml:brush xml:id="br0">
      <inkml:brushProperty name="width" value="0.1" units="cm"/>
      <inkml:brushProperty name="height" value="0.1" units="cm"/>
      <inkml:brushProperty name="color" value="#0B868D"/>
      <inkml:brushProperty name="inkEffects" value="ocean"/>
      <inkml:brushProperty name="anchorX" value="-7181.02734"/>
      <inkml:brushProperty name="anchorY" value="-9467.87793"/>
      <inkml:brushProperty name="scaleFactor" value="0.5"/>
    </inkml:brush>
  </inkml:definitions>
  <inkml:trace contextRef="#ctx0" brushRef="#br0">24 31 8196,'-3'-5'4178,"1"1"-3373,-2-1 73,0 1-171,1-1-173,-1 2-137,2 1-85,1 0-216,1 1-232,2 1-213</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21:10.848"/>
    </inkml:context>
    <inkml:brush xml:id="br0">
      <inkml:brushProperty name="width" value="0.1" units="cm"/>
      <inkml:brushProperty name="height" value="0.1" units="cm"/>
      <inkml:brushProperty name="color" value="#0B868D"/>
      <inkml:brushProperty name="inkEffects" value="ocean"/>
      <inkml:brushProperty name="anchorX" value="-5907.41602"/>
      <inkml:brushProperty name="anchorY" value="-8174.16357"/>
      <inkml:brushProperty name="scaleFactor" value="0.5"/>
    </inkml:brush>
  </inkml:definitions>
  <inkml:trace contextRef="#ctx0" brushRef="#br0">11 1 8900,'-4'4'7596,"3"0"-6348,-1 1-101,0 3-93,1 2-149,1 3-193,-1 3-165,2 5-123,-1 4-136,0 3-72,0 5-88,1 3-24,-2 3-58,1 2-28,-1 3-34,1 0-69,1 1-190,0-1-138,1-1-369,1-3-194,0-4-201,0-5-125,0-6 889,0-7-3224</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21:11.413"/>
    </inkml:context>
    <inkml:brush xml:id="br0">
      <inkml:brushProperty name="width" value="0.1" units="cm"/>
      <inkml:brushProperty name="height" value="0.1" units="cm"/>
      <inkml:brushProperty name="color" value="#0B868D"/>
      <inkml:brushProperty name="inkEffects" value="ocean"/>
      <inkml:brushProperty name="anchorX" value="-7188.19824"/>
      <inkml:brushProperty name="anchorY" value="-10109.68848"/>
      <inkml:brushProperty name="scaleFactor" value="0.5"/>
    </inkml:brush>
  </inkml:definitions>
  <inkml:trace contextRef="#ctx0" brushRef="#br0">94 97 9796,'-5'-1'5235,"-2"1"-3882,-2 0-158,-2 1-197,0 1-161,-1 1-228,1 0-44,2 0-138,1 0-88,2 0-136,3-1-86,2 0-120,3 0 97,3 0-97,3 0 27,4 0-8,3 1 0,2 0-37,3 0-83,1 2-110,0 0-106,1 0-93,-1 1-193,-1 1-181,-2-1-78,0 0-18,-2-1 46,-1-1 18,0-2 34,-1-2 70,-1-2-53,1-4-91,0-3-67,-1-4 48,1-2 163,-1-3 232,0-1 283,-1-1 392,-2 2 369,-2 2 327,-2 3 177,-3-5 3814,-7 23-3734,-1 3-94,-1 2-147,0 4-191,-1 2-166,1 2-142,1 0-149,2 2-69,1-1-72,2-1-30,3-1-37,2-1 5,1-2-42,3-2 10,2-1-5,0-2 0,2-2-130,0-2-20,0-2-114,0-3-144,0-2-136,-1-2-145,0-2-143,0-3 80,0-3-41,0-3 9,0-1 149,0-3 88,0-1 171,0-2 96,1 0 64,-1 0 146,-1 1 175,0 2 223,-2 2 197,-2 3 174,-1 3 144,-1 3 1209,-6 13-988,-3 5-124,-4 7-73,-3 8-174,-3 8-130,-2 9-109,-3 6-118,-1 6-131,-1 4-125,2 1-184,1 0-186,2-4-415,3-6-3414,3-7-2572,4-7-8312,4-22 16838,1-2-72</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21:23.216"/>
    </inkml:context>
    <inkml:brush xml:id="br0">
      <inkml:brushProperty name="width" value="0.1" units="cm"/>
      <inkml:brushProperty name="height" value="0.1" units="cm"/>
      <inkml:brushProperty name="color" value="#0B868D"/>
      <inkml:brushProperty name="inkEffects" value="ocean"/>
      <inkml:brushProperty name="anchorX" value="-10837.54492"/>
      <inkml:brushProperty name="anchorY" value="-16574.08008"/>
      <inkml:brushProperty name="scaleFactor" value="0.5"/>
    </inkml:brush>
  </inkml:definitions>
  <inkml:trace contextRef="#ctx0" brushRef="#br0">29 1 7315,'-4'0'5752,"2"2"-4938,0 2-59,0 3-85,0 4-3,0 4-102,0 5-31,0 4-73,-1 4-79,1 4-59,0 2-105,0 3-52,1 0-89,0 1-2,1 0-83,1-1-37,1-2-257,1-2-138,1-3-184,1-4-121,0-4-2245,0-6-1693</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21:23.670"/>
    </inkml:context>
    <inkml:brush xml:id="br0">
      <inkml:brushProperty name="width" value="0.1" units="cm"/>
      <inkml:brushProperty name="height" value="0.1" units="cm"/>
      <inkml:brushProperty name="color" value="#0B868D"/>
      <inkml:brushProperty name="inkEffects" value="ocean"/>
      <inkml:brushProperty name="anchorX" value="-12113.33301"/>
      <inkml:brushProperty name="anchorY" value="-18385.74414"/>
      <inkml:brushProperty name="scaleFactor" value="0.5"/>
    </inkml:brush>
  </inkml:definitions>
  <inkml:trace contextRef="#ctx0" brushRef="#br0">1 36 7043,'4'-4'6643,"-2"3"-5925,2 1-14,1 0-34,2 0 8,1 0-100,3 0-65,2-1-100,1 0-93,3 0-77,1-1-83,2-1-24,1 1-2,1-2-6,0 1 18,2-1 15,-1 1-4,1 0-16,-1 1-31,0 1-30,0 2-14,-1 3-18,0 2-16,-2 3 3,-1 3-3,-2 3 19,-2 3 13,-2 2-21,-3 1 7,-1 1-2,-4 0 19,-2 1-6,-2-2 3,-2-2 19,-3-1-24,-3-2-11,-3-3 21,-1-3-26,-4-2 8,-3-3-3,-2-1-38,-2-2 12,-2 0-44,-1-1-82,-1 0-109,0 1-89,1 0-210,3 0-326,3 1 337,4-1-2893</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21:24.125"/>
    </inkml:context>
    <inkml:brush xml:id="br0">
      <inkml:brushProperty name="width" value="0.1" units="cm"/>
      <inkml:brushProperty name="height" value="0.1" units="cm"/>
      <inkml:brushProperty name="color" value="#0B868D"/>
      <inkml:brushProperty name="inkEffects" value="ocean"/>
      <inkml:brushProperty name="anchorX" value="-13560.13672"/>
      <inkml:brushProperty name="anchorY" value="-19931.81641"/>
      <inkml:brushProperty name="scaleFactor" value="0.5"/>
    </inkml:brush>
  </inkml:definitions>
  <inkml:trace contextRef="#ctx0" brushRef="#br0">64 1 8372,'0'2'2145,"-1"4"187,-1 4-1361,0 5 288,0 6-248,-1 5-83,0 6-117,-1 5-125,-1 5-182,0 2-149,-1 4-181,1 1-62,-1 1-96,1-1-80,0-1-211,1-4-211,2-4-162,0-5-166,1-5-87,1-8-127,1-7-239,1-7 37,2-8 155,-1-9 131,1-9 159,1-8 86,0-8-1144,-1-8 546,0-6-1043,0-7-1956,-1 9 5295</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21:24.539"/>
    </inkml:context>
    <inkml:brush xml:id="br0">
      <inkml:brushProperty name="width" value="0.1" units="cm"/>
      <inkml:brushProperty name="height" value="0.1" units="cm"/>
      <inkml:brushProperty name="color" value="#0B868D"/>
      <inkml:brushProperty name="inkEffects" value="ocean"/>
      <inkml:brushProperty name="anchorX" value="-12265.90527"/>
      <inkml:brushProperty name="anchorY" value="-19057.37109"/>
      <inkml:brushProperty name="scaleFactor" value="0.5"/>
    </inkml:brush>
  </inkml:definitions>
  <inkml:trace contextRef="#ctx0" brushRef="#br0">27 98 7988,'0'0'0,"1"-4"1953,2-7 130,0-3-1288,0-2 302,1 1-289,-2 1-141,-1 3 48,-1 3-11,-1 3-77,-2 5 6,-1 3-100,-2 4 6,1 3-64,-1 3 13,0 2-26,1 1-70,1 2-56,2-1-101,1-1-54,1-1-69,3-1-45,3-3-51,2-1 8,2-3-27,4-2 25,1-3-9,3-1 3,2-2 0,2 0-19,1-2 6,0-1-40,1 0 10,0 0-61,-1-1 35,-1 0-33,-2-2 9,-1 0 16,-2-1-25,-2-1 46,-1 1-13,-3-1 23,-1 0 14,-2 0 35,-3 2-8,-1 0 23,-2 1 14,-2 2-2,-2 2-17,-2 3 6,-2 2-22,-1 2 25,-1 4 28,-1 2-7,0 3 61,0 4-35,0 2 51,1 3 6,1 2-1,0 4-15,1 3-14,0 1-54,1 1 33,0 2-51,1 1-24,1 0-51,1 1-45,1 1-66,2-1-137,0 1-192,2 0-181,1-1-249,0 0-157,1-3 2410,0-3-5494,-1-4-963,4 14-4207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17:24.432"/>
    </inkml:context>
    <inkml:brush xml:id="br0">
      <inkml:brushProperty name="width" value="0.025" units="cm"/>
      <inkml:brushProperty name="height" value="0.025" units="cm"/>
    </inkml:brush>
  </inkml:definitions>
  <inkml:trace contextRef="#ctx0" brushRef="#br0">0 0 6115,'0'12'1456,"0"-1"65,0-2-929,1 0-159,-1-1-65,1 0-64,1 0-64,-1 1-48,0 0-48,1 1-48,0 1-48,0 0-48,1 0-208,-1 1-1441,1-2-1376,-3-1-3602</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21:25.353"/>
    </inkml:context>
    <inkml:brush xml:id="br0">
      <inkml:brushProperty name="width" value="0.1" units="cm"/>
      <inkml:brushProperty name="height" value="0.1" units="cm"/>
      <inkml:brushProperty name="color" value="#0B868D"/>
      <inkml:brushProperty name="inkEffects" value="ocean"/>
      <inkml:brushProperty name="anchorX" value="-13807.16797"/>
      <inkml:brushProperty name="anchorY" value="-21062.77734"/>
      <inkml:brushProperty name="scaleFactor" value="0.5"/>
    </inkml:brush>
  </inkml:definitions>
  <inkml:trace contextRef="#ctx0" brushRef="#br0">3 185 8836,'-1'-5'4575,"0"-1"-3686,1-2 101,-1-1-281,1-2-108,1-1-105,2-1-59,0-1-31,3 0-38,1-2-32,2 1-13,3 0-38,1 1-10,2 2-56,1 3-24,1 2-54,0 3-26,1 3-35,0 4-32,-2 4 5,0 3-23,-1 4 23,-1 3-8,-2 3 3,-1 2 0,-3 2-18,-1 3 23,-2 1-26,-3 3-11,-3 2 21,-2 3-26,-4 2 8,-3 3-3,-4 2 0,-4 2 0,-3 0 0,-2 1 18,-2-2-4,0-3 39,2-4-10,1-5 5,4-5-19,4-6 24,5-6-26,4-4-11,4-4-16,5-2 3,4-3-3,4-1-19,4 0 24,3-1-7,3 1-17,2 0 6,0 1-59,1 1-134,-1 0-207,-1 1-307,-2 0-214,0 0-886,-2 1-1347,-2-1-2016,13 4-2277</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21:25.563"/>
    </inkml:context>
    <inkml:brush xml:id="br0">
      <inkml:brushProperty name="width" value="0.1" units="cm"/>
      <inkml:brushProperty name="height" value="0.1" units="cm"/>
      <inkml:brushProperty name="color" value="#0B868D"/>
      <inkml:brushProperty name="inkEffects" value="ocean"/>
      <inkml:brushProperty name="anchorX" value="-15405.28125"/>
      <inkml:brushProperty name="anchorY" value="-22960.82031"/>
      <inkml:brushProperty name="scaleFactor" value="0.5"/>
    </inkml:brush>
  </inkml:definitions>
  <inkml:trace contextRef="#ctx0" brushRef="#br0">33 0 14711,'-3'7'6256,"0"-3"-6187,-2 2-1843,0 0 267,0 1 1848,0-2 1343,1 0-2887,1-2 904</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21:26.336"/>
    </inkml:context>
    <inkml:brush xml:id="br0">
      <inkml:brushProperty name="width" value="0.1" units="cm"/>
      <inkml:brushProperty name="height" value="0.1" units="cm"/>
      <inkml:brushProperty name="color" value="#0B868D"/>
      <inkml:brushProperty name="inkEffects" value="ocean"/>
      <inkml:brushProperty name="anchorX" value="-14102.21582"/>
      <inkml:brushProperty name="anchorY" value="-21722.16992"/>
      <inkml:brushProperty name="scaleFactor" value="0.5"/>
    </inkml:brush>
  </inkml:definitions>
  <inkml:trace contextRef="#ctx0" brushRef="#br0">67 31 8548,'0'-6'4453,"1"0"-3432,0 1 36,0-1-211,-2-1 1870,-1 11-2175,-1 2-42,-1 4-32,-1 2-72,-1 3-40,0 2-70,-1 2-42,0 1-88,0 0-57,1 0-47,1-1-14,1-1-21,1-1-16,1-2 22,1-2-46,1-1 13,1-2-24,1-1-13,1-2 3,2-1-3,1 0 0,2-1 0,2-1 0,1 0 18,3 0 14,2 0-2,3-1 2,2 0 18,2-1-4,2 0 2,1 1 0,0-1 0,0 1 0,-1 1 0,-3 1 18,-2 1-23,-4 1 8,-3 1 15,-4 3-4,-3 3 2,-4 2 0,-4 4 19,-3 3-25,-5 4 28,-3 3-28,-4 2 9,-4 1-22,-2 0-181,-3-2-136,-1-2-160,0-5-254,0-4-152,2-7-130,3-5-2378,3-6-1635,-8-15-2846</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21:26.581"/>
    </inkml:context>
    <inkml:brush xml:id="br0">
      <inkml:brushProperty name="width" value="0.1" units="cm"/>
      <inkml:brushProperty name="height" value="0.1" units="cm"/>
      <inkml:brushProperty name="color" value="#0B868D"/>
      <inkml:brushProperty name="inkEffects" value="ocean"/>
      <inkml:brushProperty name="anchorX" value="-12830.52734"/>
      <inkml:brushProperty name="anchorY" value="-21118.82422"/>
      <inkml:brushProperty name="scaleFactor" value="0.5"/>
    </inkml:brush>
  </inkml:definitions>
  <inkml:trace contextRef="#ctx0" brushRef="#br0">0 48 11125,'0'4'6953,"4"-2"-6342,2-2-6,4-1-18,5-1-67,4-2-189,4-1-117,4-1-132,2-1-55,3 0-56,1 0-388,1 1-212,-1 1-265,1 2-2425,-2 2-2027,0 3-5989,-7 0 14050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21:26.980"/>
    </inkml:context>
    <inkml:brush xml:id="br0">
      <inkml:brushProperty name="width" value="0.1" units="cm"/>
      <inkml:brushProperty name="height" value="0.1" units="cm"/>
      <inkml:brushProperty name="color" value="#0B868D"/>
      <inkml:brushProperty name="inkEffects" value="ocean"/>
      <inkml:brushProperty name="anchorX" value="-14488.27637"/>
      <inkml:brushProperty name="anchorY" value="-22344.73438"/>
      <inkml:brushProperty name="scaleFactor" value="0.5"/>
    </inkml:brush>
  </inkml:definitions>
  <inkml:trace contextRef="#ctx0" brushRef="#br0">1 24 10405,'2'2'5418,"2"0"-4391,3 0 86,4-1-366,5-2-141,4 0-198,5-2-150,2-1-255,3-1-339,1 1-283,1 0-2588,2 1-2006,0 0-6362,-7 0 14373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21:27.868"/>
    </inkml:context>
    <inkml:brush xml:id="br0">
      <inkml:brushProperty name="width" value="0.1" units="cm"/>
      <inkml:brushProperty name="height" value="0.1" units="cm"/>
      <inkml:brushProperty name="color" value="#0B868D"/>
      <inkml:brushProperty name="inkEffects" value="ocean"/>
      <inkml:brushProperty name="anchorX" value="-16058.70215"/>
      <inkml:brushProperty name="anchorY" value="-23591.57813"/>
      <inkml:brushProperty name="scaleFactor" value="0.5"/>
    </inkml:brush>
  </inkml:definitions>
  <inkml:trace contextRef="#ctx0" brushRef="#br0">67 3 8612,'-2'-2'5064,"1"2"-4651,0 0 1,-1 1 5,0 2 31,0 0 68,0 3 2,-1 1 24,0 2 17,1 3-4,-1 4 60,0 3-36,1 4-5,0 4-34,0 5-48,-1 4-84,0 4-73,1 3-81,-2 3-99,0 2-74,0 2-46,-1 0-34,1-1-54,1-1-82,1-4-243,1-4-275,2-5-278,0-6-157,1-7-64,0-9-2286</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21:28.216"/>
    </inkml:context>
    <inkml:brush xml:id="br0">
      <inkml:brushProperty name="width" value="0.1" units="cm"/>
      <inkml:brushProperty name="height" value="0.1" units="cm"/>
      <inkml:brushProperty name="color" value="#0B868D"/>
      <inkml:brushProperty name="inkEffects" value="ocean"/>
      <inkml:brushProperty name="anchorX" value="-14734.64355"/>
      <inkml:brushProperty name="anchorY" value="-23062.17578"/>
      <inkml:brushProperty name="scaleFactor" value="0.5"/>
    </inkml:brush>
  </inkml:definitions>
  <inkml:trace contextRef="#ctx0" brushRef="#br0">40 161 7571,'-6'-3'3762,"1"-1"-3258,-1-1 417,-1 0-220,2-1-31,0 0 8,1-1-6,3 0 0,1 0-18,2-1-51,3-1-5,3-2-41,2 1-29,3-2-69,3 1-77,1-1-78,3 1-43,0 1-90,3 2-37,1 2-92,0 3-18,2 3-2,0 3 12,1 3 33,0 3 29,-1 1-5,-2 2 42,-3 2-10,-3 1 5,-4 1-19,-5 2-31,-6 2-12,-5 1-18,-6 1-16,-5 2 3,-4 0-22,-4 0 25,-4-1-46,-1-2-62,-2-3-114,0-3-123,2-4-199,2-4-332,3-4-187,4-3-2406,5-3-1958</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21:29.040"/>
    </inkml:context>
    <inkml:brush xml:id="br0">
      <inkml:brushProperty name="width" value="0.1" units="cm"/>
      <inkml:brushProperty name="height" value="0.1" units="cm"/>
      <inkml:brushProperty name="color" value="#0B868D"/>
      <inkml:brushProperty name="inkEffects" value="ocean"/>
      <inkml:brushProperty name="anchorX" value="-16088.07227"/>
      <inkml:brushProperty name="anchorY" value="-24492.74219"/>
      <inkml:brushProperty name="scaleFactor" value="0.5"/>
    </inkml:brush>
  </inkml:definitions>
  <inkml:trace contextRef="#ctx0" brushRef="#br0">113 167 9284,'-3'3'6534,"0"1"-5382,0 3-100,-2 3-188,-1 5-56,-2 5-90,-1 4-134,0 7-63,0 4-145,-1 6-83,1 4-63,1 4-108,1 2-15,0 1-80,1 0-22,1-2-56,2-2-82,1-4-94,1-5-168,2-4-205,1-7-219,1-7-91,1-7-74,0-9-17,0-9 52,1-9 130,1-10 114,0-8 166,1-9 43,1-6 80,0-6 64,0-4 64,0-4 120,-2-2 141,-1-1 214,-1 1 141,0 2 205,0 3 76,0 5 92,1 6-47,1 5 5,1 7-19,-1 6-34,0 6-11,-2 5-56,0 5-6,-3 5-2,-2 5 16,-1 5-61,-1 5-1,-2 4-77,1 4-18,0 2-75,1 3-41,3 0-49,2 0-49,5-1-86,4-3-55,6-2 26,4-4-34,5-3-11,2-4-35,2-5-29,2-3 6,-2-5-62,0-2-3,-2-3-2,-2-1-41,-2-1 11,-4 0-42,-3 2 10,-4 2 51,-4 3-16,-3 2 27,-4 3 13,-2 3 53,-3 3 43,-2 3 48,-2 2 29,-1 2 54,-2 2 27,-2 1 34,0 3-6,0 2 6,0 3-37,0 4-8,1 5-56,1 4-6,2 4-58,0 5 13,2 4 10,1 3-23,0 1-48,1 2-43,1 0-104,0-2-107,1-1-277,1-4-382,1-3-251,2-3-266,0-5-2092,2-5-1937,3 10-2633</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21:29.538"/>
    </inkml:context>
    <inkml:brush xml:id="br0">
      <inkml:brushProperty name="width" value="0.1" units="cm"/>
      <inkml:brushProperty name="height" value="0.1" units="cm"/>
      <inkml:brushProperty name="color" value="#0B868D"/>
      <inkml:brushProperty name="inkEffects" value="ocean"/>
      <inkml:brushProperty name="anchorX" value="-17598.16016"/>
      <inkml:brushProperty name="anchorY" value="-26496.44727"/>
      <inkml:brushProperty name="scaleFactor" value="0.5"/>
    </inkml:brush>
  </inkml:definitions>
  <inkml:trace contextRef="#ctx0" brushRef="#br0">0 538 8548,'5'-2'6883,"-2"0"-6339,2-1 113,2-1-257,2-1-72,1-3-75,3-2 52,0-3-97,1-2-30,0-3 6,1-3-26,1-3 23,0-3-26,0-2-86,1-2 25,0-1-14,-1 0-38,-1 0 12,-2 0-25,-2 2-13,-3 2-16,-1 0 22,-2 3-28,-1 2 46,-1 3-13,-1 2 42,0 5 9,-1 4 18,-1 5 34,-1 6 87,0 7 33,0 5 54,-2 6 49,0 6 28,-2 7 35,0 5-24,-2 6-63,-2 6-39,-2 4-87,-2 3-19,-1 4-77,-1-1-115,1-1-104,2-3-243,3-5-261,4-7-377,4-6-221,4-7-2441,4-9-2046,12-1-3063</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21:29.918"/>
    </inkml:context>
    <inkml:brush xml:id="br0">
      <inkml:brushProperty name="width" value="0.1" units="cm"/>
      <inkml:brushProperty name="height" value="0.1" units="cm"/>
      <inkml:brushProperty name="color" value="#0B868D"/>
      <inkml:brushProperty name="inkEffects" value="ocean"/>
      <inkml:brushProperty name="anchorX" value="-19045.37305"/>
      <inkml:brushProperty name="anchorY" value="-28018.29297"/>
      <inkml:brushProperty name="scaleFactor" value="0.5"/>
    </inkml:brush>
  </inkml:definitions>
  <inkml:trace contextRef="#ctx0" brushRef="#br0">306 139 11173,'3'-9'7420,"-2"6"-6762,-3 1-33,-1 1-236,-2 4-23,-2 3 63,-4 5 89,-2 4 109,-2 6 53,-3 6 54,-3 7-6,-3 6-48,-3 6-95,-1 7-145,0 4-99,0 4-98,2 1-99,4 0-40,4-4-74,7-5-62,9-7-8,9-8-62,9-9 14,8-10-45,8-11-27,5-10-32,6-9-14,2-11-55,1-8-62,-1-7-99,-2-6-34,-4-5-75,-3-3 70,-6-2 10,-5-1 35,-6-2 106,-6-1 142,-6 0 80,-4 0 123,-5 2 53,-4 2 91,-6 4 133,-4 5 64,-6 8-61,-4 8 29,-4 9-64,-2 9-133,-2 9-134,-1 8-552,1 9-475,0 6-2819,2 6-2450,5 5-7328,6-5 16886</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17:25.197"/>
    </inkml:context>
    <inkml:brush xml:id="br0">
      <inkml:brushProperty name="width" value="0.025" units="cm"/>
      <inkml:brushProperty name="height" value="0.025" units="cm"/>
    </inkml:brush>
  </inkml:definitions>
  <inkml:trace contextRef="#ctx0" brushRef="#br0">1 1 7043,'2'6'1729,"-2"2"48,0 4-1089,-1 4-160,1 2-143,0 3-129,0 1-160,0 2-272,0-2-1601,-1-1-1521,1-6-3953</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26T15:22:11.086"/>
    </inkml:context>
    <inkml:brush xml:id="br0">
      <inkml:brushProperty name="width" value="0.1" units="cm"/>
      <inkml:brushProperty name="height" value="0.2" units="cm"/>
      <inkml:brushProperty name="color" value="#0069AF"/>
      <inkml:brushProperty name="tip" value="rectangle"/>
      <inkml:brushProperty name="rasterOp" value="maskPen"/>
      <inkml:brushProperty name="ignorePressure" value="1"/>
    </inkml:brush>
  </inkml:definitions>
  <inkml:trace contextRef="#ctx0" brushRef="#br0">0 0,'5925'0,"-5924"0,-1 0,25 0,-10 0,-30 0,13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24:25.936"/>
    </inkml:context>
    <inkml:brush xml:id="br0">
      <inkml:brushProperty name="width" value="0.025" units="cm"/>
      <inkml:brushProperty name="height" value="0.025" units="cm"/>
      <inkml:brushProperty name="color" value="#004F8B"/>
    </inkml:brush>
  </inkml:definitions>
  <inkml:trace contextRef="#ctx0" brushRef="#br0">90 1 4706,'-6'5'6610,"-5"6"-4677,9-1-1684,1 0 1,0 1-1,1-1 1,0 1 0,1-1-1,0 1 1,2 12-1,2 18 145,26 416 1820,5 218-317,-36-382-1594,11 781 579,16-609-847,-14-273 0,17 154 76,-23-297-40,1 8-68,2 69 1,-10-124-5,0-1 1,0 1 0,0 0-1,0 0 1,0-1 0,0 1 0,0 0-1,0-1 1,-1 1 0,1 0-1,-1-1 1,1 1 0,-1-1-1,0 1 1,0-1 0,1 1 0,-1-1-1,0 1 1,0-1 0,0 0-1,-2 2 1,1-2 2,1-1-1,0 0 1,-1 1 0,1-1-1,0 0 1,-1 0 0,1 0 0,0 0-1,-1 0 1,1 0 0,0-1-1,-1 1 1,1 0 0,0-1-1,0 1 1,-1-1 0,1 1-1,0-1 1,0 1 0,-2-3-1,-9-5 14,1-1 0,0 0 0,-17-19 0,21 21-23,-14-12 17,-38-27 1,-2-1 3,78 45 84,32 9 94,1-1-50,-27-6-122,1-2 0,-1 0-1,0-1 1,35-9-1,-36 6-4,1 1 0,0 2 0,0 0 0,30 1 0,-37 1 8,-12 1-13,0-1 0,-1 1 0,1 0 0,0 0 0,-1 0 0,1 1 0,0-1 1,-1 1-1,1 0 0,-1 0 0,6 2 0,-59 17 116,27-8-123,15-9-7,0 1 0,1-1 1,-1 2-1,1-1 0,0 1 1,1 0-1,-1 0 0,1 1 0,0 0 1,0 0-1,1 0 0,0 1 1,-5 7-1,1 3 3,-4 7 6,-1 0-1,0-1 1,-2-1-1,-19 21 1,38-53-2511,15-24-6719,-9 20-1147</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25:43.115"/>
    </inkml:context>
    <inkml:brush xml:id="br0">
      <inkml:brushProperty name="width" value="0.025" units="cm"/>
      <inkml:brushProperty name="height" value="0.025" units="cm"/>
      <inkml:brushProperty name="color" value="#004F8B"/>
    </inkml:brush>
  </inkml:definitions>
  <inkml:trace contextRef="#ctx0" brushRef="#br0">1 485 6611,'9'3'8551,"30"9"-7292,-8-10-701,1-1 0,-1-2 0,39-5 1,-33 3-282,66 1 1,152 9-83,-28-11-158,-141 0-29,-3-3 13,131-25 0,78-37 32,-280 65-52,234-50 220,-194 46-193,1 2 0,91 2-1,432 8 245,-280-8 87,-81-1-240,25-5-63,62 1-43,222 17 0,-80-31 6,-373 17-22,89-14 13,-78 8 16,103-1 0,-177 13-173,-5 1 217,1-1 0,-1 0 0,0 0 0,1 0 0,-1-1 0,0 1-1,1-1 1,-1 1 0,0-1 0,5-2 0,-4-10 623,-13-13-562,-8-11-197,11 23 62,-1 0 0,0 1 0,-13-18 0,16 26 13,0 1 0,0-1 0,-1 1-1,1 0 1,-1 0 0,0 0 0,-1 1 0,1-1-1,-1 1 1,1 1 0,-11-4 0,9 3-31,-1 0 0,1 1 1,-1 0-1,1 1 0,-1-1 1,0 1-1,0 1 0,0 0 1,-8 0-1,14 1 18,0-1-1,0 1 1,0-1 0,0 1-1,1 0 1,-1-1 0,0 1 0,0 0-1,1 0 1,-1 0 0,1 1-1,-1-1 1,1 0 0,0 0 0,-1 1-1,-1 2 1,1-1-1,1 0 0,0 0-1,0 0 1,0 0 0,0 0 0,0 0-1,1 0 1,-1 0 0,1 0 0,0 1 0,0-1-1,0 0 1,0 4 0,3 9 36,0 0 0,1-1 0,0 1 0,2-1 1,11 26-1,-8-22 19,-2 0 1,11 38 0,-16-37 36,-2-20-82,0 0 0,0-1 0,0 1 0,1 0 0,-1 0 0,0 0 0,0 0 0,0 0 0,0-1 0,0 1 0,1 0-1,-1 0 1,0 0 0,0 0 0,0 0 0,0 0 0,1 0 0,-1 0 0,0 0 0,0 0 0,0 0 0,1 0 0,-1 0 0,0 0 0,0 0-1,0 0 1,1 0 0,-1 0 0,0 0 0,0 0 0,0 0 0,0 0 0,1 0 0,-1 0 0,0 0 0,0 0 0,0 1 0,0-1 0,1 0-1,-1 0 1,0 0 0,0 0 0,0 0 0,0 0 0,0 1 0,0-1 0,0 0 0,1 0 0,-1 0 0,0 0 0,0 1 0,0-1 0,0 0-1,0 0 1,0 0 0,0 0 0,0 1 0,12-9 35,2-1-31,0-1 1,-1 0-1,0-1 0,-1 0 0,0-1 0,-1 0 0,0-1 0,-1 0 0,16-29 0,-21 25-273,-17 19 246,-6 10-2104,2 1-4452,12-10 2642,-4 4-5867</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25:44.661"/>
    </inkml:context>
    <inkml:brush xml:id="br0">
      <inkml:brushProperty name="width" value="0.025" units="cm"/>
      <inkml:brushProperty name="height" value="0.025" units="cm"/>
      <inkml:brushProperty name="color" value="#004F8B"/>
    </inkml:brush>
  </inkml:definitions>
  <inkml:trace contextRef="#ctx0" brushRef="#br0">24 250 7219,'3'0'6658,"0"-1"-3574,13 7-1957,25 19-359,0-1-1,70 27 0,3 2 82,-88-35-631,-5-4 103,-18-14 21,-9-6 186,3 3-522,1 0 0,-1 0 1,1 0-1,0 0 0,0 0 0,1-1 1,-1 1-1,1 0 0,-1-1 0,1 0 1,0 1-1,0-1 0,1 0 0,-1 1 1,1-1-1,-1 0 0,1 0 1,1 1-1,-1-1 0,0 0 0,1 0 1,0 1-1,0-1 0,2-5 0,4-9-15,0 1 0,2 0 0,18-29 0,1-3 22,52-130 80,-76 165-158,-11 15-78,-16 18-65,-10-18 243,1 11-51,0 1 1,1 2-1,1 1 0,0 1 0,-35 28 1,36-25 49,0-1 0,-1-1-1,-1-1 1,-1-2 0,-33 12 0,62-26-402,-31 10 1357,29-8-3549,24-5-7279,-7-1-985</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26:58.226"/>
    </inkml:context>
    <inkml:brush xml:id="br0">
      <inkml:brushProperty name="width" value="0.025" units="cm"/>
      <inkml:brushProperty name="height" value="0.025" units="cm"/>
      <inkml:brushProperty name="color" value="#004F8B"/>
    </inkml:brush>
  </inkml:definitions>
  <inkml:trace contextRef="#ctx0" brushRef="#br0">141 33 7908,'1'-1'341,"-1"0"1,0-1 0,1 1-1,-1 0 1,0-1-1,0 1 1,0-1 0,0 1-1,0 0 1,0-1 0,0 1-1,0-1 1,-1 1 0,1 0-1,0-1 1,-1 1 0,0-2-1,0 3-239,1-1 0,-1 0 0,1 1 0,-1-1-1,0 1 1,1-1 0,-1 1 0,0 0 0,1-1-1,-1 1 1,0 0 0,0-1 0,1 1 0,-1 0 0,0 0-1,0 0 1,0 0 0,1-1 0,-1 1 0,0 0 0,-1 1-1,-2-1-36,1 1 0,-1 0 0,1 0 0,0 0 0,-1 0 0,1 0 0,0 1 0,0 0 0,-1 0 0,1 0 0,-3 3 0,-2 2 42,1 1 0,0 0 0,0 0 0,1 1 0,0 0 0,0 0 1,1 1-1,0-1 0,1 1 0,0 0 0,1 0 0,0 1 0,0-1 0,1 1 0,-1 15 0,3-26-105,0 1 0,0 0-1,0 0 1,0 0 0,0 0 0,0 0 0,0-1 0,0 1-1,0 0 1,1 0 0,-1 0 0,0-1 0,1 1 0,-1 0 0,0 0-1,1-1 1,-1 1 0,1 0 0,-1-1 0,1 1 0,-1 0-1,1-1 1,0 1 0,-1-1 0,1 1 0,0-1 0,-1 1-1,1-1 1,0 1 0,0-1 0,1 1 0,0-1-34,0 0 1,0 0 0,1 0-1,-1 0 1,0 0 0,1-1-1,-1 1 1,0-1 0,0 1-1,0-1 1,4-1 0,2-2-184,-1 0-1,1 0 1,-1 0 0,0-1-1,11-9 1,0-9-235,0 0 0,25-43 0,-22 32 344,-21 30 1094,-11 14-293,-14 20 108,8 9-432,-23 75 0,26-72-77,-28 65-1,32-86-480,-19 32-976,31-63-8079,4-2 294</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26:58.949"/>
    </inkml:context>
    <inkml:brush xml:id="br0">
      <inkml:brushProperty name="width" value="0.025" units="cm"/>
      <inkml:brushProperty name="height" value="0.025" units="cm"/>
      <inkml:brushProperty name="color" value="#004F8B"/>
    </inkml:brush>
  </inkml:definitions>
  <inkml:trace contextRef="#ctx0" brushRef="#br0">65 35 6339,'2'-7'4770,"-5"8"-1788,-10 15-748,-13 29-1199,22-36-786,1-4-190,0 0 0,0 0 0,1 0 0,0 1 0,0-1 0,1 1 0,0-1 0,-1 1 0,2 0 0,-1-1 0,1 1 0,0 6 0,1-11-60,-1-1 0,1 1-1,0-1 1,0 1-1,0-1 1,-1 0-1,1 0 1,0 1-1,0-1 1,0 0 0,0 0-1,0 0 1,-1 0-1,1 0 1,0 0-1,0 0 1,0 0-1,0 0 1,0 0 0,0-1-1,-1 1 1,1 0-1,0-1 1,0 1-1,0 0 1,-1-1-1,1 1 1,0-1 0,-1 1-1,1-1 1,0 0-1,-1 1 1,2-2-1,30-22-304,-29 22 243,31-23-586,-18 15 45,-1-2 0,20-18 0,-32 27 577,0 0-1,0 0 1,0-1 0,0 1-1,-1-1 1,0 1 0,0-1 0,0 0-1,0 0 1,0 0 0,-1 0-1,1 0 1,-1 0 0,-1-1 0,2-8-1,-25 51 1218,-28 134 1305,51-171-2547,-1-1 1,1 0 0,0 0 0,0 0 0,0 1 0,0-1 0,-1 0 0,1 0 0,0 1 0,0-1 0,0 0-1,0 1 1,0-1 0,0 0 0,0 0 0,0 1 0,0-1 0,0 0 0,0 1 0,0-1 0,0 0-1,0 1 1,0-1 0,0 0 0,0 0 0,0 1 0,0-1 0,1 0 0,-1 0 0,0 1 0,0-1-1,0 0 1,0 0 0,1 1 0,-1-1 0,0 0 0,0 0 0,0 0 0,1 1 0,-1-1 0,0 0-1,0 0 1,1 0 0,-1 0 0,1 0 0,13-4-8174,-5 0 56</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26:59.277"/>
    </inkml:context>
    <inkml:brush xml:id="br0">
      <inkml:brushProperty name="width" value="0.025" units="cm"/>
      <inkml:brushProperty name="height" value="0.025" units="cm"/>
      <inkml:brushProperty name="color" value="#004F8B"/>
    </inkml:brush>
  </inkml:definitions>
  <inkml:trace contextRef="#ctx0" brushRef="#br0">68 8 8964,'-2'-7'8623,"1"7"-8573,1 0-1,0 0 0,0-1 1,-1 1-1,1 0 0,0 0 1,-1 0-1,1 0 0,0 0 1,-1 0-1,1 0 0,0 0 1,-1 0-1,1 1 0,0-1 1,-1 0-1,1 0 0,0 0 1,-1 0-1,1 0 0,0 0 1,0 1-1,-1-1 1,1 0-1,0 0 0,0 1 1,-1-1-1,1 0 0,0 0 1,0 1-1,0-1 0,-1 0 1,1 0-1,0 1 0,0-1 1,0 0-1,0 1 0,0-1 1,0 0-1,-1 1 0,1-1 1,0 0-1,0 1 0,-12 23 488,5-12-549,0-1-1,2 1 1,-1 1 0,2-1 0,-1 1-1,-3 19 1,8-32-60,0 0 0,0 1 1,0-1-1,0 0 0,0 0 0,0 0 0,0 0 0,0 0 0,0 0 0,0 1 0,0-1 0,0 0 1,0 0-1,0 0 0,0 0 0,0 1 0,0-1 0,0 0 0,0 0 0,0 0 0,0 0 0,0 0 1,0 1-1,0-1 0,0 0 0,0 0 0,0 0 0,0 0 0,1 0 0,-1 0 0,0 0 0,0 1 1,0-1-1,0 0 0,0 0 0,0 0 0,0 0 0,1 0 0,-1 0 0,0 0 0,0 0 0,0 0 1,0 0-1,0 0 0,1 0 0,-1 0 0,0 0 0,0 0 0,0 0 0,0 0 0,0 0 0,1 0 1,-1 0-1,0 0 0,0 0 0,0 0 0,0 0 0,0 0 0,1 0 0,-1 0 0,0 0 0,0 0 1,0 0-1,0 0 0,9-8-6724,-8 8 6089,6-8-7326</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26:59.609"/>
    </inkml:context>
    <inkml:brush xml:id="br0">
      <inkml:brushProperty name="width" value="0.025" units="cm"/>
      <inkml:brushProperty name="height" value="0.025" units="cm"/>
      <inkml:brushProperty name="color" value="#004F8B"/>
    </inkml:brush>
  </inkml:definitions>
  <inkml:trace contextRef="#ctx0" brushRef="#br0">14 2 11861,'-1'0'2514,"-3"-1"15,2 1-2081,-1 0-240,2 1-80,0-1 0,1 2-16,-1 0-352,3 2-208,1 1-2129,-1-2-2097,3 4-5315</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27:00.138"/>
    </inkml:context>
    <inkml:brush xml:id="br0">
      <inkml:brushProperty name="width" value="0.025" units="cm"/>
      <inkml:brushProperty name="height" value="0.025" units="cm"/>
      <inkml:brushProperty name="color" value="#004F8B"/>
    </inkml:brush>
  </inkml:definitions>
  <inkml:trace contextRef="#ctx0" brushRef="#br0">56 188 7059,'-9'13'6616,"-3"0"-4402,-10 15-1506,10-4-322,21-40-225,1-5-171,-2 0-1,7-23 1,-11 28 34,1 0 0,0 1 0,2 0-1,-1 0 1,16-23 0,-10 112 2324,-11-71-2325,1-1 1,-1 1 0,1-1-1,-1 0 1,1 0 0,0 0-1,-1 0 1,1 0 0,0 0-1,0 0 1,1-1 0,-1 1-1,0-1 1,0 0 0,1 1-1,-1-1 1,1 0 0,-1 0-1,1 0 1,0-1 0,-1 1-1,1-1 1,0 1 0,-1-1-1,1 0 1,0 0-1,-1 0 1,1-1 0,0 1-1,-1-1 1,1 1 0,4-2-1,3 0-10,0-1 0,-1 0 0,1 0 0,0-1-1,-1 0 1,0-1 0,12-7 0,-13 6-31,0-1 0,-1 0 1,0 0-1,0-1 0,7-11 0,-13 16 8,1 0 0,0 0-1,-1 0 1,1 0-1,-1 0 1,0 0 0,0 0-1,0-1 1,0-3 0,-1 6 7,0 0 1,0 0-1,0-1 1,0 1-1,0 0 1,0 0-1,0 0 1,-1-1-1,1 1 1,-1 0-1,1 0 1,-1 0-1,1 0 1,-1 0-1,1 0 1,-1 0-1,0 0 1,0 0-1,0 0 1,1 0 0,-1 0-1,0 0 1,0 1-1,-2-2 1,1 1 2,0 0 0,1 1 0,-1-1 0,0 1 1,0 0-1,0-1 0,0 1 0,1 0 0,-1 0 1,0 0-1,0 0 0,0 1 0,0-1 0,0 0 1,1 1-1,-1-1 0,0 1 0,0 0 0,1-1 1,-1 1-1,0 0 0,1 0 0,-1 0 0,1 0 0,-1 1 1,1-1-1,0 0 0,-1 1 0,1-1 0,0 0 1,0 1-1,-2 2 0,-3 5 64,-1 1 1,1-1-1,-9 21 1,13-24-33,-33 82 647,33-81-598,-1 1 1,1 0 0,1 0 0,-1 0-1,1 0 1,1 0 0,-1 0 0,2 0 0,0 10-1,-1-18-91,0 1-1,0 0 0,1 0 0,-1-1 0,0 1 0,0 0 0,1-1 0,-1 1 0,0 0 1,1-1-1,-1 1 0,0 0 0,1-1 0,-1 1 0,1-1 0,-1 1 0,1-1 1,0 1-1,-1-1 0,1 1 0,-1-1 0,1 0 0,0 1 0,-1-1 0,1 0 0,0 1 1,0-1-1,1 0 0,23-6-691,25-30-3564,-43 31 2496,10-7-3910,2 0-3594</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27:00.715"/>
    </inkml:context>
    <inkml:brush xml:id="br0">
      <inkml:brushProperty name="width" value="0.025" units="cm"/>
      <inkml:brushProperty name="height" value="0.025" units="cm"/>
      <inkml:brushProperty name="color" value="#004F8B"/>
    </inkml:brush>
  </inkml:definitions>
  <inkml:trace contextRef="#ctx0" brushRef="#br0">245 337 8820,'-3'-3'536,"1"-1"-1,-1 1 1,1 0-1,-1 0 1,0 0-1,0 0 1,-1 0 0,1 1-1,0-1 1,-1 1-1,1 0 1,-1 0-1,0 0 1,0 0-1,0 1 1,0 0 0,-5-1-1,5 1-427,-1 0-1,0 1 1,1-1 0,-1 1-1,0 0 1,0 1-1,1-1 1,-1 1 0,0 0-1,1 0 1,-1 0-1,1 1 1,-1-1 0,1 1-1,0 0 1,0 1-1,-1-1 1,2 1 0,-1 0-1,0 0 1,0 0-1,-5 7 1,-1 4-7,1 0 1,1 1-1,0 0 0,1 0 1,1 0-1,0 1 1,1 1-1,1-1 0,1 0 1,0 1-1,-1 28 0,4-44-95,0 0-1,0 0 0,0 0 0,0 0 0,0 0 0,0 0 0,0 0 1,0 0-1,0 0 0,1 0 0,-1 0 0,1 1 0,-1-2 0,0 1 0,1 0 1,0 0-1,-1 0 0,1 0 0,-1 0 0,1 0 0,0 0 0,0-1 1,0 1-1,-1 0 0,1-1 0,0 1 0,0-1 0,1 1 0,0 0-9,0-1 0,0 0 0,0-1 0,-1 1 0,1 0-1,0 0 1,0-1 0,-1 1 0,1-1 0,0 0 0,-1 1 0,1-1-1,0 0 1,-1 0 0,2-1 0,9-7-125,-1 0 1,0 0 0,10-13-1,-19 21 94,23-27-120,-1 0 1,-1-2-1,-1-1 0,-1 0 1,-2-2-1,-2 0 1,-1-1-1,-1-1 1,-2 0-1,-2-1 1,-1 0-1,8-54 1,-17 63 357,-4 22 23,-4 18-31,-136 437 2865,139-434-3145,-9 40 143,13-53-231,-1 0 0,1 0 0,0 1 0,0-1 0,0 1 0,0-1 0,1 0 0,-1 0 0,1 1 0,0-1 0,0 0 0,0 0 0,2 4 0,-3-6-158,1-1 1,-1 1-1,1-1 0,-1 1 1,0-1-1,1 1 0,-1-1 1,1 0-1,-1 1 1,1-1-1,-1 0 0,1 1 1,0-1-1,-1 0 0,1 1 1,-1-1-1,1 0 0,0 0 1,-1 0-1,1 0 0,-1 0 1,1 0-1,0 0 1,-1 0-1,1 0 0,0 0 1,-1 0-1,1 0 0,0 0 1,10-4-10662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17:26.090"/>
    </inkml:context>
    <inkml:brush xml:id="br0">
      <inkml:brushProperty name="width" value="0.025" units="cm"/>
      <inkml:brushProperty name="height" value="0.025" units="cm"/>
    </inkml:brush>
  </inkml:definitions>
  <inkml:trace contextRef="#ctx0" brushRef="#br0">1 0 7363,'8'7'1793,"1"3"64,1 0-1153,3 3-111,2-1-129,2 0-128,1 0-80,3-1-64,0 2-48,1-2-80,2 2 1185,-1 0-3202,0 0-1889,0 3-5378</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27:01.873"/>
    </inkml:context>
    <inkml:brush xml:id="br0">
      <inkml:brushProperty name="width" value="0.025" units="cm"/>
      <inkml:brushProperty name="height" value="0.025" units="cm"/>
      <inkml:brushProperty name="color" value="#004F8B"/>
    </inkml:brush>
  </inkml:definitions>
  <inkml:trace contextRef="#ctx0" brushRef="#br0">265 471 7668,'-12'-39'6199,"10"36"-5929,0 0-1,0 0 1,0 0-1,0 0 1,0 0-1,0 1 1,-1-1 0,-3-2-1,4 3-232,0 1-1,0 0 1,0 0 0,0 0-1,0 0 1,-1 0-1,1 1 1,0-1-1,0 1 1,-1-1 0,1 1-1,0 0 1,-1 0-1,1 0 1,0 0 0,0 0-1,-1 1 1,1-1-1,0 1 1,-1-1 0,1 1-1,0 0 1,0 0-1,0 0 1,0 0-1,0 0 1,0 0 0,0 1-1,0-1 1,1 1-1,-4 2 1,-13 14 221,1 1-1,1 0 1,1 1-1,-20 35 1,15-25 145,20-29-402,-7 10 158,0 0 0,1 0-1,-7 17 1,12-25-140,0 0 0,0-1 0,1 1-1,-1 0 1,1 0 0,-1 0 0,1 0 0,0 0-1,1 5 1,-1-7-16,0 1-1,1-1 1,-1 0-1,0 0 1,1 0 0,-1 0-1,1 0 1,0 0-1,-1 0 1,1 0 0,0 0-1,0 0 1,-1 0-1,1 0 1,0 0 0,0 0-1,0-1 1,0 1-1,0 0 1,0-1-1,0 1 1,1-1 0,-1 1-1,1-1 1,1 1 1,0-1 0,0 0 1,-1 1-1,1-1 0,0-1 1,0 1-1,0 0 0,-1-1 0,1 0 1,0 1-1,0-1 0,-1 0 0,1 0 1,-1-1-1,1 1 0,-1 0 1,1-1-1,-1 0 0,0 1 0,3-3 1,47-48-6,-35 34-32,33-32-123,-2-2 0,-2-2 0,-2-2 0,-3-2 0,45-86-1,-79 132 140,-1 0 0,-1-1-1,0 0 1,-1 0 0,0 0-1,-1 0 1,0 0 0,-1-1-1,-1 1 1,0-1 0,-2-24-1,1 38 19,0-1-1,0 1 1,0 0-1,0-1 1,0 1 0,0 0-1,0-1 1,0 1-1,0 0 1,0 0-1,0-1 1,0 1-1,0 0 1,0-1-1,-1 1 1,1 0-1,0 0 1,0-1 0,0 1-1,0 0 1,-1 0-1,1 0 1,0-1-1,0 1 1,-1 0-1,1 0 1,0 0-1,0 0 1,-1-1-1,1 1 1,0 0-1,0 0 1,-1 0 0,1 0-1,0 0 1,-1 0-1,1 0 1,-10 9 35,-5 18 50,15-26-82,-42 88 292,-64 145 295,89-188-568,1 0-1,3 1 0,-9 59 1,21-102-113,0 0 0,1 0 0,0 0 0,0 0 1,0 1-1,0-1 0,1 0 0,0 0 0,1 5 1,-2-8 28,1-1 1,-1 1-1,0-1 1,0 1 0,1-1-1,-1 1 1,1-1-1,-1 1 1,0-1-1,1 1 1,-1-1 0,1 1-1,-1-1 1,1 0-1,-1 1 1,1-1 0,-1 0-1,1 1 1,0-1-1,-1 0 1,1 0 0,-1 0-1,1 1 1,1-1-1,-1 0-70,1-1 0,0 1 0,-1 0 0,1-1-1,-1 1 1,1-1 0,-1 0 0,1 1 0,-1-1 0,1 0-1,-1 0 1,1 0 0,1-2 0,40-34-8116,-26 22 660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27:02.834"/>
    </inkml:context>
    <inkml:brush xml:id="br0">
      <inkml:brushProperty name="width" value="0.025" units="cm"/>
      <inkml:brushProperty name="height" value="0.025" units="cm"/>
      <inkml:brushProperty name="color" value="#004F8B"/>
    </inkml:brush>
  </inkml:definitions>
  <inkml:trace contextRef="#ctx0" brushRef="#br0">164 630 8964,'-1'-1'308,"1"0"0,0 0 0,-1 0 0,1 0 0,0 0 0,-1 0-1,1 0 1,-1 0 0,1 0 0,-1 0 0,0 1 0,1-1 0,-1 0 0,0 0 0,0 1 0,1-1 0,-1 0-1,0 1 1,0-1 0,0 1 0,-1-1 0,-26-2 2552,25 3-2757,-1 1 0,1-1 0,0 1 0,-1 0 0,1 0-1,0 0 1,0 1 0,0-1 0,-1 1 0,1 0 0,1 0 0,-1 0 0,-4 3 0,-3 13 50,0 1 0,1 0 0,0 1 1,2 0-1,0 0 0,-4 27 0,7-31 7,2-11-111,1 1 0,0 0-1,0-1 1,0 1 0,1 0 0,0-1-1,0 1 1,2 9 0,-2-14-45,0 0-1,1 0 1,-1 0 0,0 0 0,1 0 0,-1 0-1,1 0 1,0 0 0,-1 0 0,1-1 0,-1 1-1,1 0 1,0 0 0,0 0 0,0-1 0,-1 1-1,1 0 1,0-1 0,2 2 0,-1-2-10,-1 1 0,1-1 0,0 0-1,0 0 1,0 0 0,-1 0 0,1 0 0,0 0 0,0 0 0,0-1 0,-1 1 0,1-1-1,0 1 1,-1-1 0,1 0 0,2-1 0,6-3-97,-1-1 0,0-1-1,0 0 1,0 0 0,-1 0 0,0-1 0,0-1 0,-1 1-1,9-13 1,51-90-664,-65 107 757,19-53-53,-20 56 71,-1-1 0,0 1 0,1-1 0,-1 1 1,0-1-1,0 1 0,0-1 0,0 1 0,0-1 0,-1 1 0,1-1 0,0 1 0,-1-1 1,1 1-1,-1-3 0,0 4 5,0-1 1,0 1-1,1 0 1,-1-1-1,0 1 1,0-1-1,1 1 1,-1 0-1,0 0 1,0-1-1,0 1 1,0 0-1,0 0 1,1 0-1,-1 0 1,0 0-1,0 0 1,0 0 0,0 0-1,0 1 1,1-1-1,-1 0 1,0 0-1,0 1 1,0-1-1,1 1 1,-1-1-1,0 0 1,0 1-1,0 0 1,-4 2 31,0 1 0,1-1 0,-1 1-1,1 0 1,0 0 0,0 0 0,1 1 0,-1-1 0,1 1 0,0 0 0,0 0 0,0 0 0,1 0 0,0 1 0,0-1 0,-2 8 0,-3 14 132,-7 55 0,12-74-140,2-2-24,-1-1-1,0 0 1,1 0 0,0 1 0,0-1 0,1 0-1,0 0 1,2 11 0,-3-15-19,1 0-1,-1-1 1,1 1-1,-1 0 1,1 0-1,-1 0 1,1-1-1,-1 1 1,1 0-1,0-1 1,-1 1-1,1 0 1,0-1 0,0 1-1,-1-1 1,1 1-1,0-1 1,0 1-1,0-1 1,0 0-1,1 1 1,0-1-27,0 0 1,0 0 0,0 0-1,0 0 1,0-1 0,0 1-1,0-1 1,0 1-1,0-1 1,0 0 0,0 1-1,0-1 1,3-2 0,20-13-628,-1 0 1,-1-1 0,0-2 0,-2 0-1,0-1 1,-1-2 0,20-26 0,4-13-70,57-104 1,34-107 1496,-67 82 2689,-69 192-3407,-116 353 2499,-38 46-2464,143-365-167,2-9-1608,16-66 357,-4 29 1278,0-1-101,0 0 0,-1 0 0,0 0 0,-1-11 0,0 20 187,0-1-1,0 1 1,0 0 0,-1 0-1,1 0 1,-1-1 0,0 1-1,1 0 1,-1 0-1,0 0 1,0 0 0,0 0-1,0 0 1,-1 1 0,1-1-1,-1 0 1,1 1-1,-1-1 1,1 0 0,-1 1-1,0 0 1,1-1-1,-1 1 1,0 0 0,0 0-1,-4-1 1,23 11 2526,-14-7-2547,0 0 1,1 0-1,-1 0 0,0-1 1,1 1-1,-1-1 0,1 0 1,0 0-1,-1 0 0,1-1 1,5 1-1,-1-1-349,0-1 1,0-1-1,0 1 0,0-1 1,0-1-1,9-3 0,19-6-9175,-20 8 619</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27:03.311"/>
    </inkml:context>
    <inkml:brush xml:id="br0">
      <inkml:brushProperty name="width" value="0.025" units="cm"/>
      <inkml:brushProperty name="height" value="0.025" units="cm"/>
      <inkml:brushProperty name="color" value="#004F8B"/>
    </inkml:brush>
  </inkml:definitions>
  <inkml:trace contextRef="#ctx0" brushRef="#br0">186 2 9476,'-5'-1'8520,"-10"0"-6057,-18 3-1750,24 2-607,1-1 0,-1 1-1,1 0 1,0 1-1,1 0 1,-1 1 0,1-1-1,0 1 1,0 0-1,1 1 1,-9 11 0,11-14-88,1 0 1,0-1 0,0 1 0,0 1 0,0-1-1,1 0 1,0 1 0,0-1 0,0 1 0,0 0-1,1 0 1,0-1 0,0 1 0,0 0-1,0 0 1,1 0 0,0 0 0,0 0 0,0 0-1,1 0 1,0 0 0,2 8 0,-2-11-30,0 1 1,0 0 0,1-1-1,-1 1 1,1-1 0,0 0 0,-1 1-1,1-1 1,0 0 0,0 0-1,0 0 1,1-1 0,-1 1-1,0 0 1,1-1 0,-1 1-1,1-1 1,0 0 0,-1 0-1,1 0 1,0 0 0,0-1-1,-1 1 1,1-1 0,0 1-1,0-1 1,0 0 0,3 0-1,-1-1-61,0 0 0,0-1 0,0 1 0,0-1 0,-1 1 0,1-2 0,-1 1 0,1 0 0,-1-1 0,0 0 0,0 0 0,0 0 0,0 0 0,-1-1 0,5-4 0,1-1 43,-1-1-1,0 0 0,-1 0 1,0-1-1,0 0 0,-1 0 0,-1 0 1,0-1-1,0 0 0,-1 0 0,-1 0 1,0 0-1,2-23 0,-5 35 40,0 0 0,0 0 0,0 0 0,0 0 0,0 0-1,0 0 1,0 0 0,0 0 0,-1 0 0,1 0 0,0 0 0,0 1-1,0-1 1,0 0 0,0 0 0,0 0 0,0 0 0,0 0 0,0 0-1,-1 0 1,1 0 0,0 0 0,0 0 0,0 0 0,0-1 0,0 1-1,0 0 1,0 0 0,0 0 0,0 0 0,-1 0 0,1 0 0,0 0-1,0 0 1,0 0 0,0 0 0,0 0 0,0 0 0,0 0 0,0 0 0,0 0-1,0-1 1,0 1 0,0 0 0,0 0 0,0 0 0,-1 0 0,1 0-1,0 0 1,-8 17 334,-8 23 164,1 9 61,8-33-427,2 1-1,0 0 0,1 1 0,0-1 0,-1 23 1,5-39-151,0 1 1,0-1 0,0 0 0,0 0 0,0 0 0,0 0 0,0 0 0,1 1 0,-1-1 0,0 0 0,1 0 0,-1 0 0,1 0-1,-1 0 1,1 0 0,-1 0 0,1 0 0,0 0 0,-1 0 0,1 0 0,0 0 0,0-1 0,0 1 0,0 0 0,1 1 0,0-2-175,0 1 0,0-1 0,0 0 0,0 1 0,0-1 0,0 0 0,0 0 0,0 0 0,0-1 0,-1 1 0,1 0 0,0-1 0,4-1 0,4-1-1929,0-2 0,-1 0 0,1 0 0,11-9 0,11-12-8322</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28:02.473"/>
    </inkml:context>
    <inkml:brush xml:id="br0">
      <inkml:brushProperty name="width" value="0.025" units="cm"/>
      <inkml:brushProperty name="height" value="0.025" units="cm"/>
      <inkml:brushProperty name="color" value="#F6630D"/>
    </inkml:brush>
  </inkml:definitions>
  <inkml:trace contextRef="#ctx0" brushRef="#br0">16 1 5426,'-2'23'8270,"-3"30"-6052,-4 25-2173,9-43 150,2 0-1,1 0 1,1-1-1,18 65 1,3 25 174,-7 32 342,-1 197 0,-9-92-374,-4 145 658,-7-207-815,0-1 232,-14 300 215,21-210-536,0 16 154,-6-164-70,4-39-98,-6 0 0,-3 0 0,-24 110 0,27-193-44,0-6-33,1 0 0,1 0 0,0 1 0,0-1-1,1 0 1,1 1 0,0 0 0,3 21 0,-1-27-237,-2-10-3114,-1-13-6211,-1 6 587</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28:03.774"/>
    </inkml:context>
    <inkml:brush xml:id="br0">
      <inkml:brushProperty name="width" value="0.025" units="cm"/>
      <inkml:brushProperty name="height" value="0.025" units="cm"/>
      <inkml:brushProperty name="color" value="#F6630D"/>
    </inkml:brush>
  </inkml:definitions>
  <inkml:trace contextRef="#ctx0" brushRef="#br0">112 33 6675,'-13'-2'7589,"4"17"-5584,7-8-1901,-84 249 3145,85-255-3245,1 0-1,0-1 1,0 1-1,-1 0 1,1-1-1,0 1 1,0 0-1,0 0 1,0-1-1,0 1 0,0 0 1,0-1-1,0 1 1,1 0-1,-1-1 1,0 1-1,0 0 1,0 0-1,1-1 1,-1 1-1,0-1 1,1 1-1,-1 0 1,1-1-1,-1 1 1,1-1-1,-1 1 0,1-1 1,-1 1-1,1-1 1,-1 1-1,1-1 1,0 0-1,-1 1 1,1-1-1,0 0 1,-1 1-1,1-1 1,0 0-1,-1 0 1,1 0-1,0 0 1,0 0-1,-1 0 0,1 0 1,0 0-1,-1 0 1,2 0-1,52-4 368,-19 1-250,64 12 84,-105-54 84,1 14-247,2 8 127,-2-1-1,-7-26 0,9 42-128,-1 0-1,1 0 0,-1 0 1,-1 0-1,0 1 1,0-1-1,0 1 0,0 0 1,-11-8-1,12 11-15,0 0 1,0-1-1,0 1 0,1 0 0,0-1 0,0 0 1,0 0-1,0 0 0,1 0 0,-1 0 0,1-1 1,1 1-1,-3-9 0,8 18-2529,3-3-3623,-6 0 4055,7 1-9279</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28:09.435"/>
    </inkml:context>
    <inkml:brush xml:id="br0">
      <inkml:brushProperty name="width" value="0.025" units="cm"/>
      <inkml:brushProperty name="height" value="0.025" units="cm"/>
      <inkml:brushProperty name="color" value="#F6630D"/>
    </inkml:brush>
  </inkml:definitions>
  <inkml:trace contextRef="#ctx0" brushRef="#br0">1 197 6035,'15'0'3692,"24"0"1021,-28 0-4425,1-1-1,-1-1 1,1 0-1,-1 0 0,21-7 1,-16 5-194,0 0 1,0 2 0,0 0-1,0 0 1,1 2-1,26 2 1,30-2 142,-36-2-138,1 0 0,0 3 1,0 1-1,59 12 0,-38-5-74,74 3 0,5 0 5,-68-6 1,80-3 0,41 3 19,-76 2-22,136-8 0,114-26 28,-157 1-56,-105 11 0,1 4 0,126 4 0,214 22 3,-276-14 98,237-26 1,-51 8-68,-232 15-4,-15 1-28,97-5 28,140-19 4,-266 26-75,-28 0 515,-55-12-385,0 0 0,-1 0 0,0 1 0,-13-15 0,13 19-76,0 0-1,0 1 0,-1-1 1,1 1-1,-1 0 1,0 1-1,0 0 1,0 0-1,-1 0 1,1 1-1,-13-2 0,19 4-14,0 0 0,0 1 0,1-1 0,-1 0 0,0 0 0,1 1 0,-1-1 0,1 1-1,-1-1 1,0 1 0,1-1 0,-1 1 0,1-1 0,-1 1 0,1-1 0,-1 1 0,1 0 0,0-1-1,-1 1 1,1-1 0,0 1 0,-1 0 0,1 0 0,0-1 0,0 1 0,0 0 0,0-1-1,0 1 1,0 0 0,0 0 0,0-1 0,0 1 0,0 1 0,-1 39 106,1-23-43,1 73 29,1-34 31,-2-57-44,-5 6 137,12-16 31,2-6-218,1 1 0,1-1 0,0 2 0,2-1 0,26-24 0,-21 22-37,-32 16-5472,8 2 468,0 0-4710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28:11.037"/>
    </inkml:context>
    <inkml:brush xml:id="br0">
      <inkml:brushProperty name="width" value="0.025" units="cm"/>
      <inkml:brushProperty name="height" value="0.025" units="cm"/>
      <inkml:brushProperty name="color" value="#F6630D"/>
    </inkml:brush>
  </inkml:definitions>
  <inkml:trace contextRef="#ctx0" brushRef="#br0">56 53 4434,'0'1'287,"0"0"1,0-1-1,-1 1 1,1 0-1,0 0 0,0-1 1,-1 1-1,1 0 1,0 0-1,-1-1 0,1 1 1,-1-1-1,1 1 1,-1 0-1,1-1 0,-1 1 1,0-1-1,1 1 0,-1-1 1,0 1-1,-20 10 2211,-1 1-1656,22-11-808,-1-1 1,1 0 0,0 1 0,0-1 0,-1 1 0,1-1 0,0 0 0,0 1 0,-1-1 0,1 1 0,0-1 0,0 1 0,0-1 0,0 0 0,0 1 0,0-1 0,0 1 0,0-1 0,0 1 0,0-1 0,0 1 0,0-1-1,0 1 1,0-1 0,0 1 0,0-1 0,1 0 0,-1 1 0,0-1 0,0 1 0,0-1 0,1 0 0,-1 1 0,0-1 0,1 1 0,-1-1 0,0 0 0,1 0 0,-1 1 0,1-1 0,2 2 56,-1 0 1,1 0-1,0-1 1,0 1-1,-1-1 1,1 0-1,0 0 1,1 0-1,-1 0 1,0 0-1,0-1 1,0 1-1,0-1 1,0 0-1,5 0 1,-5-1-40,0 1 1,0 0-1,0 0 0,0 0 0,0 1 1,0-1-1,0 1 0,0 0 1,0-1-1,0 1 0,0 1 1,0-1-1,-1 0 0,1 1 1,0-1-1,-1 1 0,1 0 1,-1 0-1,4 4 0,50 58 959,-68-51-753,5-12-191,6-16-26,3 8-41,0 0 0,0-1 0,1 1 0,0 0 0,0 0 0,1 0-1,0 1 1,0-1 0,0 1 0,1 0 0,0 0 0,0 1 0,1-1 0,-1 1 0,1 0 0,10-6 0,35-36 14,-51 47-14,0-1 1,1 1-1,-1 0 1,0-1-1,1 1 0,-1-1 1,0 1-1,0-1 0,1 1 1,-1-1-1,0 1 0,0 0 1,0-1-1,1 1 1,-1-1-1,0 0 0,0 1 1,0-1-1,0 1 0,0-1 1,0 1-1,0-1 0,0 1 1,0-1-1,0 1 1,-1-1-1,1 1 0,0-1 1,0 1-1,0-1 0,-1 1 1,1-1-1,0 1 0,0 0 1,-1-1-1,1 1 1,0-1-1,-1 1 0,1 0 1,-1-1-1,1 1 0,0 0 1,-1-1-1,1 1 0,-2 0 1,2-1-2,-1 1-1,1 0 1,-1-1 0,1 1 0,-1-1-1,1 1 1,-1 0 0,1-1 0,-1 1-1,1-1 1,0 1 0,-1-1 0,1 1-1,0-1 1,-1 0 0,1 1 0,0-1-1,0 1 1,0-1 0,-1 0 0,1 1-1,0-1 1,0 0 0,0 1 0,0-1-1,0 1 1,0-1 0,0 0 0,0 1-1,0-1 1,1 0 0,-1 1 0,0-1 0,0 1-1,1-1 1,-1 0 0,0 1 0,0-1-1,1 1 1,-1-1 0,1 1 0,-1-1-1,0 1 1,1-1 0,-1 1 0,1 0-1,-1-1 1,1 1 0,0 0 0,-1-1-1,1 1 1,-4 1-7,1 1 1,-1-1-1,0 0 1,0 0-1,-1 0 0,1-1 1,0 1-1,0-1 1,0 0-1,0 1 0,-1-1 1,1-1-1,0 1 1,0 0-1,-5-2 0,-49 2 23,54 0-20,1 1 1,-1-1-1,0 1 1,0 0-1,0 0 0,1 1 1,-1-1-1,1 0 1,-1 1-1,1 0 1,-1-1-1,1 1 0,0 0 1,0 0-1,0 0 1,0 1-1,-3 3 1,-1 5-384,-14 18-2754,6-16-4886</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28:28.664"/>
    </inkml:context>
    <inkml:brush xml:id="br0">
      <inkml:brushProperty name="width" value="0.025" units="cm"/>
      <inkml:brushProperty name="height" value="0.025" units="cm"/>
      <inkml:brushProperty name="color" value="#F6630D"/>
    </inkml:brush>
  </inkml:definitions>
  <inkml:trace contextRef="#ctx0" brushRef="#br0">34 70 7587,'-3'17'8648,"4"22"-6767,0-15-986,-22 333 930,40-788-2876,-19 427 1054,0 0 1,0 0-1,1 0 0,-1 0 0,1 0 1,0 1-1,0-1 0,1 0 1,-1 1-1,1-1 0,0 0 0,0 1 1,0 0-1,0 0 0,0-1 1,1 1-1,3-3 0,-4 5 11,1 0 1,-1 0-1,1 0 0,0 0 1,-1 0-1,1 1 0,0-1 0,-1 1 1,1-1-1,0 1 0,0 0 1,0 1-1,-1-1 0,1 0 0,0 1 1,-1-1-1,1 1 0,0 0 1,-1 0-1,1 0 0,-1 0 0,1 0 1,-1 1-1,4 2 0,-3-3 21,0 1-1,0-1 0,0 1 1,0-1-1,-1 1 0,1 0 1,-1 0-1,1 0 0,-1 1 1,0-1-1,1 1 0,-1-1 1,-1 1-1,1-1 1,0 1-1,-1 0 0,1 0 1,-1 0-1,0 0 0,0 0 1,1 5-1,-2-4 12,-1-1 0,0 1 0,0-1 1,0 1-1,0-1 0,0 1 0,-1-1 0,1 0 0,-1 1 1,0-1-1,0 0 0,0 0 0,-1 0 0,1-1 0,-1 1 1,1 0-1,-1-1 0,-6 4 0,-51 39 233,55-42-270,1 0 0,-1 0 1,0 0-1,-1-1 0,1 0 1,0 0-1,-1 0 0,1-1 1,-1 1-1,-11 0 1,17-2-31,0 0 0,0 0 0,-1 0 1,1 0-1,0 0 0,0 0 1,-1 0-1,1 0 0,0 0 1,0 0-1,-1 0 0,1 0 0,0 0 1,0 0-1,-1 0 0,1-1 1,0 1-1,0 0 0,0 0 1,-1 0-1,1 0 0,0 0 1,0-1-1,0 1 0,-1 0 0,1 0 1,0 0-1,0-1 0,0 1 1,0 0-1,0 0 0,-1 0 1,1-1-1,0 1 0,0 0 1,0 0-1,0-1 0,0 1 0,0 0 1,0 0-1,0-1 0,0 1 1,0 0-1,0 0 0,0-1 1,9-13-1576,14-9-7646,-8 13-1184</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28:29.417"/>
    </inkml:context>
    <inkml:brush xml:id="br0">
      <inkml:brushProperty name="width" value="0.025" units="cm"/>
      <inkml:brushProperty name="height" value="0.025" units="cm"/>
      <inkml:brushProperty name="color" value="#F6630D"/>
    </inkml:brush>
  </inkml:definitions>
  <inkml:trace contextRef="#ctx0" brushRef="#br0">31 89 9028,'0'36'6379,"-11"23"-3273,0-8-1829,5 2-636,3-29-317,9-62-192,2-26-119,-3 21-169,16-65 0,27 170 986,-44-59-811,-1-1 1,1 1-1,0-1 0,0 0 1,0 0-1,0 0 0,1-1 1,-1 0-1,0 1 1,1-1-1,-1-1 0,0 1 1,1-1-1,-1 1 0,1-1 1,-1-1-1,1 1 1,-1-1-1,1 1 0,-1-1 1,1-1-1,-1 1 1,0 0-1,0-1 0,7-4 1,-6 4-17,0-1 0,-1 0 1,0 0-1,1 0 0,-1 0 0,0-1 1,0 1-1,-1-1 0,1 0 1,-1-1-1,0 1 0,0 0 0,0-1 1,-1 0-1,0 1 0,1-1 1,-2 0-1,1 0 0,0 0 0,-1-1 1,1-8-1,-2 13-5,0 0 1,0 0-1,0 0 1,1 0-1,-1 0 0,0 0 1,-1 0-1,1 0 1,0 0-1,0 0 0,0 0 1,-1 0-1,1 0 0,0 0 1,-1 0-1,1 0 1,-1 0-1,1 0 0,-1 0 1,0 1-1,1-1 1,-1 0-1,0 0 0,1 1 1,-1-1-1,0 0 0,0 1 1,0-1-1,0 1 1,0-1-1,1 1 0,-1-1 1,0 1-1,0 0 1,0-1-1,0 1 0,0 0 1,0 0-1,0 0 0,-1 0 1,1 0-1,0 0 1,0 0-1,0 0 0,0 0 1,0 0-1,0 0 1,0 1-1,0-1 0,0 1 1,0-1-1,0 0 0,1 1 1,-1-1-1,0 1 1,-1 1-1,-4 0-9,0 1 0,0 0 0,1 1 1,-1-1-1,1 1 0,0 1 0,-8 7 0,5 0 24,0 1 0,0 0 1,2 0-1,-1 0 0,2 1 0,-6 18 0,8-23 17,1 1-1,0-1 1,0 1 0,1 0 0,0-1-1,1 1 1,0 0 0,0 0 0,1 0-1,3 13 1,-4-20-57,1-1 0,0 1 0,0 0 0,0-1 0,0 1 0,1-1 0,-1 1 0,0-1-1,1 0 1,0 1 0,0-1 0,-1 0 0,1 0 0,1 0 0,-1-1 0,0 1 0,0 0 0,1-1 0,-1 1 0,1-1-1,-1 0 1,1 0 0,-1 0 0,1 0 0,0 0 0,-1-1 0,1 1 0,5 0 0,34-8-3712,-2-12-5567,-20 7 902</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28:29.980"/>
    </inkml:context>
    <inkml:brush xml:id="br0">
      <inkml:brushProperty name="width" value="0.025" units="cm"/>
      <inkml:brushProperty name="height" value="0.025" units="cm"/>
      <inkml:brushProperty name="color" value="#F6630D"/>
    </inkml:brush>
  </inkml:definitions>
  <inkml:trace contextRef="#ctx0" brushRef="#br0">211 375 8916,'-31'-33'6620,"-10"2"-3338,40 30-3216,-1 0 0,0-1 0,0 1 0,0 0 0,0 0 0,0 1 0,0-1 0,0 0 0,0 0 0,0 1 0,-1 0 0,1-1 0,0 1 0,0 0 0,0 0 0,-1 0 0,1 0 0,0 1 0,0-1 0,0 0 0,0 1 0,0 0 0,-1-1 0,1 1 0,0 0 0,0 0 0,1 0 0,-1 0 0,0 1 0,0-1 0,0 0 0,1 1 0,-1-1 0,1 1 0,-1 0 0,1-1 0,0 1 0,0 0 0,-2 4 0,-11 17 222,2 1 0,-13 36 0,23-55-274,0 0 1,0 0 0,1 0-1,0 1 1,0-1 0,0 1 0,0-1-1,1 1 1,0-1 0,0 1-1,1-1 1,-1 0 0,1 1-1,0-1 1,1 1 0,-1-1 0,1 0-1,0 0 1,3 5 0,-4-9-18,-1 0 1,1 0-1,0 0 1,0 0-1,-1 0 1,1 0-1,0 0 1,0-1-1,0 1 1,0 0-1,0-1 1,0 1-1,0-1 1,0 1-1,0-1 1,1 1 0,-1-1-1,0 0 1,0 1-1,0-1 1,1 0-1,-1 0 1,0 0-1,2 0 1,-1-1-19,1 1 1,-1-1 0,1 0 0,-1 0 0,1 0-1,-1-1 1,0 1 0,1 0 0,-1-1 0,4-3-1,4-5-148,0-1-1,-1 0 0,10-16 1,-13 20 41,9-13-251,-1-1 1,0 0 0,-2-1 0,0 0 0,-2-1 0,0-1 0,-1 1 0,-2-1 0,0-1-1,4-40 1,-9 49 444,1-4 154,0-1 0,-2 0 0,0 1 0,-1-1 0,-1 0 0,-6-29 0,4 57 220,-1 0-1,2 0 0,-1 1 1,1-1-1,-2 10 0,-1 12-449,1-1 0,1 1 0,2 1-1,1-1 1,1 0 0,1 0 0,2 0 0,1-1 0,1 1-1,13 34 1,-8-47-2437,0-9-6863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17:27.377"/>
    </inkml:context>
    <inkml:brush xml:id="br0">
      <inkml:brushProperty name="width" value="0.025" units="cm"/>
      <inkml:brushProperty name="height" value="0.025" units="cm"/>
    </inkml:brush>
  </inkml:definitions>
  <inkml:trace contextRef="#ctx0" brushRef="#br0">1 0 5250,'2'0'1377,"0"1"64,0 0-641,0 1-192,1 3-111,-1 2-97,1 2-64,1 6-112,-1 2-208,-1 4-1537,-1 4-1392,0 5-3602</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28:30.320"/>
    </inkml:context>
    <inkml:brush xml:id="br0">
      <inkml:brushProperty name="width" value="0.025" units="cm"/>
      <inkml:brushProperty name="height" value="0.025" units="cm"/>
      <inkml:brushProperty name="color" value="#F6630D"/>
    </inkml:brush>
  </inkml:definitions>
  <inkml:trace contextRef="#ctx0" brushRef="#br0">58 1 8452,'-18'28'8559,"3"6"-4695,9-16-3371,1 1 1,0 0-1,-3 32 0,8-17-289,0-32-316,0-1 1,0 1 0,0 0 0,0-1-1,1 1 1,-1-1 0,1 1 0,-1-1-1,1 1 1,-1-1 0,1 1-1,0-1 1,0 0 0,-1 1 0,1-1-1,0 0 1,0 0 0,3 2 0,-4-3-165,1 0 0,-1 0 0,1 0 1,-1 0-1,1 0 0,-1 0 1,0 0-1,1-1 0,-1 1 0,1 0 1,-1 0-1,0-1 0,1 1 0,-1 0 1,0 0-1,1-1 0,-1 1 1,0 0-1,1-1 0,-1 1 0,0-1 1,0 1-1,1 0 0,-1-1 0,0 1 1,0-1-1,0 1 0,0 0 1,0-1-1,0 1 0,1-1 0,-1 1 1,0-1-1,0-1-1261,4-8-8489</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28:30.697"/>
    </inkml:context>
    <inkml:brush xml:id="br0">
      <inkml:brushProperty name="width" value="0.025" units="cm"/>
      <inkml:brushProperty name="height" value="0.025" units="cm"/>
      <inkml:brushProperty name="color" value="#F6630D"/>
    </inkml:brush>
  </inkml:definitions>
  <inkml:trace contextRef="#ctx0" brushRef="#br0">19 1 10869,'-4'2'2433,"3"1"16,-3-1-1536,1 3-689,1 1-80,-1 1 16,1 2-176,2 0-224,1 1 912,1-1-3137,3-2-2161,2 1-5891</inkml:trace>
  <inkml:trace contextRef="#ctx0" brushRef="#br0" timeOffset="1">174 256 9764,'-5'2'913,"1"1"-1,0-1 1,-1 0-1,1 0 0,-1-1 1,1 0-1,-1 1 0,0-1 1,-6 0-1,6-1-698,0 1-1,0 0 1,1 0-1,-1 0 1,0 1-1,1-1 0,0 1 1,-1 0-1,1 0 1,0 1-1,-6 3 1,6-1-163,-1 0 0,0 0 1,1 0-1,0 0 0,0 1 1,1 0-1,0 0 0,0 0 1,0 0-1,0 1 0,-2 11 1,4-13-61,0-1 1,0 0-1,0 1 1,1-1-1,-1 1 1,1-1-1,0 1 1,1-1-1,-1 1 1,1-1-1,0 1 0,0-1 1,0 0-1,0 1 1,1-1-1,0 0 1,0 0-1,0 0 1,3 4-1,-3-6-136,0 0 0,0-1 0,0 1-1,0-1 1,0 1 0,1-1 0,-1 0 0,0 0-1,1 0 1,-1 0 0,1 0 0,-1 0-1,1-1 1,-1 1 0,1-1 0,0 0 0,-1 0-1,1 0 1,-1 0 0,6-1 0,31-10-8942,-20 2-672</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28:31.442"/>
    </inkml:context>
    <inkml:brush xml:id="br0">
      <inkml:brushProperty name="width" value="0.025" units="cm"/>
      <inkml:brushProperty name="height" value="0.025" units="cm"/>
      <inkml:brushProperty name="color" value="#F6630D"/>
    </inkml:brush>
  </inkml:definitions>
  <inkml:trace contextRef="#ctx0" brushRef="#br0">206 69 6339,'-13'-59'5924,"11"50"-2881,-7 32 1739,0-2-4050,-26 90 948,-33 190-1,46-147-1985,18-128-5991,14-83 3063,-6 36 2911,0-1 0,-1 1 1,-1-23-1,-2 40 474,0 0 0,0 0 0,0 0-1,-1 0 1,1 0 0,-1 1 0,0-1 0,0 0-1,0 1 1,-1-1 0,1 0 0,-1 1 0,0 0-1,0-1 1,0 1 0,-1 0 0,1 0 0,-1 0-1,0 0 1,1 1 0,-1-1 0,-5-3 0,7 6-39,0-1 1,0 1 0,0-1 0,1 1 0,-1-1 0,0 1 0,0 0-1,0-1 1,0 1 0,0 0 0,0-1 0,0 1 0,0 0 0,0 0-1,0 0 1,0 0 0,0 0 0,0 0 0,0 0 0,0 1 0,-1-1 0,2 1-44,-1-1 0,1 1 1,0-1-1,-1 1 1,1-1-1,-1 1 1,1-1-1,0 1 0,0-1 1,-1 1-1,1 0 1,0-1-1,0 1 1,0-1-1,0 1 0,0 0 1,-1-1-1,1 1 1,0 0-1,0-1 1,1 1-1,-1 0 1,0 0-1,0 2 9,1 0 0,0 0 0,0 0 0,0 0 0,0 0-1,0 0 1,1-1 0,-1 1 0,1 0 0,-1-1 0,1 1 0,3 3 0,-1-3-68,1 1 0,-1-1 1,1 0-1,-1 0 0,1 0 0,0-1 0,0 0 1,0 0-1,0 0 0,0 0 0,0-1 0,1 0 1,-1 0-1,0 0 0,1-1 0,-1 0 0,6 0 1,-4-1-204,-1-1 0,1 0 1,-1 0-1,0 0 0,0 0 1,0-1-1,0 0 1,0-1-1,0 1 0,-1-1 1,0 0-1,0 0 0,7-8 1,-2 2 54,1 0 0,-1 1 1,1 0-1,25-14 0,-42 68 3753,-15 18-2395,16-53-1207,0 1-1,1 1 0,1-1 0,0 0 0,1 1 1,0 0-1,0-1 0,1 1 0,1 17 0,21-63-13292,-14 16 3123</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28:31.773"/>
    </inkml:context>
    <inkml:brush xml:id="br0">
      <inkml:brushProperty name="width" value="0.025" units="cm"/>
      <inkml:brushProperty name="height" value="0.025" units="cm"/>
      <inkml:brushProperty name="color" value="#F6630D"/>
    </inkml:brush>
  </inkml:definitions>
  <inkml:trace contextRef="#ctx0" brushRef="#br0">27 3 10357,'-1'-1'2593,"-3"1"128,-1-1-960,1 2-1057,0 1-159,0 1-17,2 2-160,-1 0-80,3 1-144,1 2-192,2-1-160,0 1-352,1-1-337,0 0-1952,-1-1-2241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28:32.147"/>
    </inkml:context>
    <inkml:brush xml:id="br0">
      <inkml:brushProperty name="width" value="0.025" units="cm"/>
      <inkml:brushProperty name="height" value="0.025" units="cm"/>
      <inkml:brushProperty name="color" value="#F6630D"/>
    </inkml:brush>
  </inkml:definitions>
  <inkml:trace contextRef="#ctx0" brushRef="#br0">128 72 8964,'-33'18'7257,"27"-15"-6088,1 0 0,-1 0 0,1 0 0,0 0 0,-8 8 0,10-8-1124,1 0 0,0 0 0,0 0 0,0 0 0,1 1 0,-1-1 0,1 0 0,-1 1 0,1-1 0,0 1-1,0-1 1,1 1 0,-1 4 0,-1 8-37,-5 55-42,7-68 31,0 1 0,0-1 0,0 0 1,1 1-1,-1-1 0,1 0 0,0 1 0,0-1 0,0 0 1,0 0-1,1 0 0,-1 0 0,1 0 0,0 0 0,0 0 1,0 0-1,3 2 0,-4-4-9,1 0 0,0-1 1,0 1-1,-1 0 0,1-1 0,0 0 1,0 1-1,0-1 0,0 0 0,0 0 1,-1 0-1,1 0 0,0 0 0,0-1 0,0 1 1,0-1-1,0 1 0,-1-1 0,1 1 1,0-1-1,-1 0 0,1 0 0,0 0 1,1-2-1,44-29-529,-41 27 402,-4 3 91,12-9-395,0 0 0,-1 0-1,0-1 1,19-26-1,-29 34 413,0 0-1,0-1 0,-1 1 1,0-1-1,0 0 0,0 0 1,-1 0-1,0 0 1,0 0-1,0 0 0,0 0 1,-1 0-1,1 0 0,-2 0 1,1 0-1,0-1 0,-1 1 1,0 0-1,0 0 0,-4-9 1,4 9 51,-1 0 0,0 0 1,0 0-1,-1 0 1,1 0-1,-1 0 0,0 0 1,-1 1-1,1 0 0,-1-1 1,0 1-1,-5-4 0,7 6 18,-1 1 0,0 0-1,1 0 1,-1 0 0,0 0-1,1 1 1,-1-1-1,0 1 1,0-1 0,0 1-1,1 0 1,-1 0 0,0 0-1,0 1 1,0-1-1,1 1 1,-1-1 0,0 1-1,0 0 1,1 0 0,-1 0-1,1 0 1,-1 1-1,1-1 1,-1 1 0,-2 2-1,-4 2 108,0 2 0,1 0 0,-1 0 0,1 0 0,1 1 0,-1 0 0,2 0 0,-1 1 0,-8 18 0,6-10-58,2-1 1,0 2-1,0-1 1,2 1-1,-4 21 1,9-36-107,-1 0 0,1 0 1,0 0-1,0 1 0,1-1 1,-1 0-1,1 0 1,0 0-1,2 8 0,12 5-2863,-14-17 2298,0 1 0,1-1 0,-1 1-1,0-1 1,0 0 0,1 1 0,-1-1 0,1 0 0,-1 0 0,0 0 0,1 0 0,-1 0 0,0-1 0,1 1 0,-1 0 0,3-2 0,7-3-9557</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28:32.648"/>
    </inkml:context>
    <inkml:brush xml:id="br0">
      <inkml:brushProperty name="width" value="0.025" units="cm"/>
      <inkml:brushProperty name="height" value="0.025" units="cm"/>
      <inkml:brushProperty name="color" value="#F6630D"/>
    </inkml:brush>
  </inkml:definitions>
  <inkml:trace contextRef="#ctx0" brushRef="#br0">62 98 9332,'2'8'12660,"-9"15"-9965,-10 26-4290,16-46 2429,-6 14-697,1-4-84,1 0-1,0 0 1,1 1-1,1-1 1,0 1-1,0 0 1,0 26-1,3-40-60,0 0-1,0 0 1,0 0-1,0 0 1,0 0-1,0 1 1,0-1-1,0 0 1,0 0-1,0 0 1,0 0-1,1 0 1,-1 0-1,0 1 1,0-1-1,0 0 1,0 0-1,0 0 1,0 0-1,0 0 1,0 0-1,0 0 1,0 0-1,1 0 1,-1 1-1,0-1 1,0 0-1,0 0 1,0 0 0,0 0-1,0 0 1,1 0-1,-1 0 1,0 0-1,0 0 1,0 0-1,0 0 1,0 0-1,0 0 1,1 0-1,-1 0 1,0 0-1,0 0 1,0 0-1,0 0 1,0 0-1,1 0 1,-1-1-1,0 1 1,0 0-1,0 0 1,0 0-1,0 0 1,0 0-1,0 0 1,0 0-1,1 0 1,-1 0-1,0 0 1,0-1-1,0 1 1,12-12-386,11-21-251,-22 31 567,21-34-691,-2 0 1,24-65 0,-11 26 576,-33 73 243,1-1 1,1 1-1,-1-1 0,0 1 1,0 0-1,1 0 1,0 0-1,-1-1 1,1 1-1,0 1 1,0-1-1,0 0 0,0 0 1,0 1-1,0-1 1,1 1-1,-1 0 1,3-1-1,-3 2 2,-1 0-1,0 0 1,1 0 0,-1 0-1,1 1 1,-1-1-1,1 1 1,-1-1 0,0 1-1,1 0 1,-1-1 0,0 1-1,0 0 1,0 0-1,1 0 1,-1 0 0,0 0-1,0 0 1,0 0 0,0 0-1,-1 0 1,1 1-1,0-1 1,0 0 0,-1 0-1,1 1 1,-1-1 0,1 1-1,-1-1 1,0 0-1,1 1 1,-1-1 0,0 3-1,3 6 64,-1 1 0,-1 0 0,0-1 0,0 1 0,-1 0 0,0 0 0,-1 0 0,0-1 0,-1 1 0,-3 11 0,-5 14-726,-24 53-1,22-60-780,11-25 74</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28:33.102"/>
    </inkml:context>
    <inkml:brush xml:id="br0">
      <inkml:brushProperty name="width" value="0.025" units="cm"/>
      <inkml:brushProperty name="height" value="0.025" units="cm"/>
      <inkml:brushProperty name="color" value="#F6630D"/>
    </inkml:brush>
  </inkml:definitions>
  <inkml:trace contextRef="#ctx0" brushRef="#br0">206 48 9796,'-29'-28'8347,"-3"11"-4956,30 16-3345,-1 1 0,0-1 0,0 1 1,0-1-1,0 1 0,0 0 0,0 0 0,1 1 0,-1-1 0,0 0 1,0 1-1,0 0 0,0 0 0,1-1 0,-1 2 0,0-1 1,1 0-1,-1 1 0,1-1 0,-1 1 0,1-1 0,0 1 0,0 0 1,-2 2-1,2-2-27,-11 10 274,0 1 0,-16 23 1,27-34-256,0 1 1,0-1-1,0 1 1,0 0 0,1-1-1,-1 1 1,1 0 0,0 0-1,0 0 1,0 0 0,0 0-1,1 1 1,-1-1-1,1 0 1,0 0 0,-1 0-1,1 1 1,1-1 0,-1 0-1,0 0 1,1 0 0,1 6-1,0-7-32,-1 0 0,1 0 0,0 0 0,0 0 0,0-1 0,-1 1 0,1 0 0,1-1 0,-1 0 0,0 1 0,0-1 0,0 0 0,1 0 0,-1 0 0,1 0-1,3 0 1,50 8 28,-17-3 23,-36-6-30,1 1 1,-1 0-1,0 0 0,0 0 0,0 0 1,0 1-1,0-1 0,0 1 0,-1 0 0,1-1 1,0 1-1,-1 1 0,1-1 0,-1 0 0,0 1 1,4 4-1,-6-6-7,1 0 0,-1 0 0,0 0 0,0 0 1,1 0-1,-1 0 0,0 0 0,0 0 0,0 1 1,0-1-1,0 0 0,0 0 0,0 0 0,-1 0 1,1 0-1,0 0 0,-1 0 0,1 0 0,0 0 1,-2 1-1,1 0 7,-1 1 0,0-1 0,0 0 0,0 1 0,0-1 0,-1 0 0,1-1 1,-1 1-1,1 0 0,-4 1 0,0 0 110,-1 1 0,1-1 0,-1-1 0,0 1 0,0-1 0,-9 1 0,-13-3-2611,2-13-9481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30:51.566"/>
    </inkml:context>
    <inkml:brush xml:id="br0">
      <inkml:brushProperty name="width" value="0.025" units="cm"/>
      <inkml:brushProperty name="height" value="0.025" units="cm"/>
      <inkml:brushProperty name="color" value="#F6630D"/>
    </inkml:brush>
  </inkml:definitions>
  <inkml:trace contextRef="#ctx0" brushRef="#br0">43 68 8308,'0'0'171,"0"0"0,0 0 0,0 0-1,0-1 172,0 1-171,0 0 0,0 0 0,-1 0 0,1 0 0,0 0 0,0 0 0,0 0 0,0 0-1,0 0 1,0 0 0,-1 0 0,1 0 0,0 0 0,0 0 0,0-1 0,0 1 0,0 0 0,0 0 0,-1 0-1,1 1 1,0-1 0,0 0 0,0 0 0,0 0 0,0 0 0,-1 0 0,1 0 0,0 0 0,0 0-1,0 0 1,0 0 0,0 0 0,0 0 0,-1 0 171,1 1-171,0-1 0,0 0 0,0 0 0,0 0-1,0 0 1,0 0 0,0 0 0,0 0 0,0 1 0,0-1 0,0 0 0,0 0 0,0 0 0,0 0 0,0 0-1,0 1 1,-8 14 2155,-1 16-2063,1 9 177,2 1 0,2 0-1,2 0 1,5 76 0,5-200-542,-12-26-415,1 82 398,2 0 1,0-1 0,2 1 0,1 0-1,5-28 1,-7 54 119,0 1 0,0-1 0,0 1-1,0-1 1,1 1 0,-1-1 0,0 1 0,0-1 0,0 1 0,0-1-1,1 1 1,-1-1 0,0 1 0,0-1 0,1 1 0,-1 0 0,0-1-1,1 1 1,-1-1 0,0 1 0,1 0 0,-1 0 0,1-1 0,-1 1-1,0 0 1,1 0 0,-1-1 0,1 1 0,-1 0 0,1 0 0,-1 0-1,1 0 1,-1 0 0,1-1 0,-1 1 0,1 0 0,-1 0 0,1 0-1,-1 0 1,1 1 0,-1-1 0,1 0 0,-1 0 0,1 0-1,-1 0 1,1 1 0,26 22 236,14 41 751,-108-67 914,42 4-2823,29 0-3366,14 0-4458,-4-2-2319</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30:52.300"/>
    </inkml:context>
    <inkml:brush xml:id="br0">
      <inkml:brushProperty name="width" value="0.025" units="cm"/>
      <inkml:brushProperty name="height" value="0.025" units="cm"/>
      <inkml:brushProperty name="color" value="#F6630D"/>
    </inkml:brush>
  </inkml:definitions>
  <inkml:trace contextRef="#ctx0" brushRef="#br0">44 83 8324,'-6'21'11990,"-8"2"-8877,11-18-3116,-1 0 1,1 1-1,0-1 0,1 1 0,-1-1 1,1 1-1,-1 7 0,5-8-26,5-13-17,5-11-76,-5 0-1,-1 0 1,0 0-1,3-29 1,-3 17 105,-5 43 138,1 0 1,1 0-1,6 20 0,-5-22 32,-4-7-135,1 0 1,0-1 0,-1 1 0,1-1 0,1 1-1,-1-1 1,0 1 0,1-1 0,-1 0 0,1 1-1,-1-1 1,1 0 0,0 0 0,0 0 0,0 0-1,0-1 1,1 1 0,-1-1 0,5 3 0,-5-3-9,1-1-1,-1 1 1,1-1 0,-1 0 0,0 1 0,1-1 0,-1-1 0,1 1 0,-1 0-1,0 0 1,1-1 0,-1 0 0,0 1 0,1-1 0,-1 0 0,0 0-1,0 0 1,3-2 0,-1 0-3,0 1 1,-1-1-1,1 0 0,-1 0 0,0 0 0,1 0 1,-1-1-1,-1 1 0,1-1 0,-1 0 0,1 0 1,-1 0-1,0 0 0,-1 0 0,1 0 0,-1-1 1,1 1-1,-1-1 0,-1 1 0,1-1 0,-1 1 1,1-1-1,-2-7 0,1 10-7,0 0 1,0 1-1,0-1 1,0 0-1,-1 0 1,1 0-1,-1 0 0,1 0 1,-1 1-1,0-1 1,0 0-1,0 0 0,0 1 1,0-1-1,0 1 1,0-1-1,0 1 1,-1-1-1,1 1 0,-3-2 1,3 3-3,0 0 1,-1 0-1,1 0 0,0 0 1,0 0-1,-1 0 1,1 0-1,0 1 0,0-1 1,0 0-1,0 1 1,0-1-1,0 1 1,-1 0-1,1-1 0,0 1 1,0 0-1,1-1 1,-1 1-1,0 0 0,0 0 1,0 0-1,0 1 1,-7 8 7,1-1 0,0 1 1,0 1-1,-9 21 1,9-14 84,0 1 0,-6 24 0,12-39-82,0-1-1,0 1 1,0-1 0,1 1 0,-1 0-1,1 0 1,0-1 0,0 1-1,0 0 1,1 0 0,-1-1 0,1 1-1,0-1 1,0 1 0,0 0-1,1-1 1,-1 0 0,1 1-1,0-1 1,2 4 0,-2-6-66,-1 0 1,1 0 0,0 0-1,0 0 1,0 0-1,0 0 1,-1 0-1,1-1 1,0 1 0,0-1-1,0 0 1,0 1-1,0-1 1,0 0-1,0 0 1,0 0 0,0 0-1,0-1 1,0 1-1,0-1 1,0 1-1,0-1 1,0 1 0,0-1-1,0 0 1,2-2-1,53-32-2813,-43 25 1779,14-9-982,2 0-5667,-14 8-1496</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5:30:53.034"/>
    </inkml:context>
    <inkml:brush xml:id="br0">
      <inkml:brushProperty name="width" value="0.025" units="cm"/>
      <inkml:brushProperty name="height" value="0.025" units="cm"/>
      <inkml:brushProperty name="color" value="#F6630D"/>
    </inkml:brush>
  </inkml:definitions>
  <inkml:trace contextRef="#ctx0" brushRef="#br0">160 279 10693,'1'-1'452,"-1"-1"-1,0 1 1,1 0 0,-1 0-1,0 0 1,0 0 0,0 0-1,0 0 1,0 0 0,0 0-1,0-1 1,0 1 0,-1 0-1,1 0 1,0 0 0,0 0-1,-1 0 1,1 0 0,-1 0-1,1 0 1,-2-1 0,-20-17 2506,19 18-2892,0-1 0,0 1 1,0 0-1,0 0 1,0 0-1,0 0 1,0 0-1,0 1 1,0 0-1,0-1 1,0 1-1,0 0 1,0 0-1,-1 1 1,-5 0-1,3 4 1,-1-1 1,1 1-1,0 0 0,0 0 0,1 0 0,0 1 0,0 0 0,-7 10 1,10-13-43,-1 0 1,1 0 0,0 0 0,0 1 0,0-1-1,1 0 1,-1 1 0,1-1 0,0 1 0,0-1-1,0 1 1,1 0 0,-1-1 0,1 1 0,0 0 0,0 0-1,0-1 1,0 1 0,1 5 0,0-8-37,-1 0 1,1 1 0,-1-1-1,1 0 1,0 0-1,-1 0 1,1-1 0,0 1-1,0 0 1,0 0 0,-1 0-1,1 0 1,0-1-1,0 1 1,0 0 0,0-1-1,0 1 1,0-1-1,1 1 1,-1-1 0,0 0-1,0 1 1,0-1 0,0 0-1,1 0 1,0 0-1,1 0-46,0-1-1,0 1 1,0-1-1,0 0 1,0 0-1,0 0 1,0 0-1,0 0 1,-1-1-1,4-2 1,4-3-157,-1 0 0,1-1 0,-1 0 0,8-11 1,-7 6 82,-1-1 0,0 0 0,-2 0 0,1 0 1,-2-1-1,0 0 0,8-30 0,-7 15 158,-1-1-1,-2 0 0,1-37 0,-5 57 204,-4 12-42,-7 23 101,-8 41 210,6-14-12,4-21-271,2 0 0,1 0 1,1 1-1,2-1 0,0 44 0,3-73-242,0 1-1,0 0 1,0-1-1,0 1 1,0 0-1,0-1 1,1 1-1,-1 0 1,1-1-1,-1 1 0,1-1 1,0 1-1,-1-1 1,1 1-1,0-1 1,0 0-1,0 1 1,0-1-1,0 0 0,0 0 1,2 2-1,-2-3-47,1 0-1,-1 0 1,0 0-1,0 0 1,0 0-1,1 0 0,-1 0 1,0 0-1,0 0 1,0-1-1,1 1 1,-1 0-1,0-1 0,0 1 1,0-1-1,0 1 1,0-1-1,0 0 1,0 1-1,0-1 0,1-1 1,8-8-850,0 0-1,-1 0 1,12-19 0,-19 27 773,68-88-4776,-80 106 6931,-17 37 7096,22-42-12896,-2 6-7912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78A90D-FE7E-41AF-B03D-808D82937CB9}" type="datetimeFigureOut">
              <a:rPr lang="de-CH" smtClean="0"/>
              <a:t>31.05.2021</a:t>
            </a:fld>
            <a:endParaRPr lang="de-CH"/>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15DDFD-030C-4D5A-B33E-3A7E7538D2BE}" type="slidenum">
              <a:rPr lang="de-CH" smtClean="0"/>
              <a:t>‹Nr.›</a:t>
            </a:fld>
            <a:endParaRPr lang="de-CH"/>
          </a:p>
        </p:txBody>
      </p:sp>
    </p:spTree>
    <p:extLst>
      <p:ext uri="{BB962C8B-B14F-4D97-AF65-F5344CB8AC3E}">
        <p14:creationId xmlns:p14="http://schemas.microsoft.com/office/powerpoint/2010/main" val="44149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Particulates#Size_distribution_of_particulates"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rtl="0">
              <a:spcBef>
                <a:spcPts val="0"/>
              </a:spcBef>
              <a:spcAft>
                <a:spcPts val="0"/>
              </a:spcAft>
            </a:pPr>
            <a:r>
              <a:rPr lang="fr-FR" sz="1800" b="0" i="0" u="none" strike="noStrike" dirty="0">
                <a:solidFill>
                  <a:srgbClr val="000000"/>
                </a:solidFill>
                <a:effectLst/>
                <a:latin typeface="Arial" panose="020B0604020202020204" pitchFamily="34" charset="0"/>
              </a:rPr>
              <a:t>Sources: </a:t>
            </a:r>
            <a:r>
              <a:rPr lang="fr-FR" sz="1800" b="0" i="0" u="sng" strike="noStrike" dirty="0">
                <a:solidFill>
                  <a:srgbClr val="2200CC"/>
                </a:solidFill>
                <a:effectLst/>
                <a:latin typeface="Arial" panose="020B0604020202020204" pitchFamily="34" charset="0"/>
                <a:hlinkClick r:id="rId3"/>
              </a:rPr>
              <a:t>https://en.wikipedia.org/wiki/Particulates#Size_distribution_of_particulates</a:t>
            </a:r>
            <a:r>
              <a:rPr lang="fr-FR" sz="1800" b="0" i="0" u="none" strike="noStrike" dirty="0">
                <a:solidFill>
                  <a:srgbClr val="000000"/>
                </a:solidFill>
                <a:effectLst/>
                <a:latin typeface="Arial" panose="020B0604020202020204" pitchFamily="34" charset="0"/>
              </a:rPr>
              <a:t>, https://www.fedlex.admin.ch/eli/cc/1986/208_208_208/en#annex_7/lvl_d2775e432</a:t>
            </a:r>
            <a:endParaRPr lang="fr-FR" b="0" dirty="0">
              <a:effectLst/>
            </a:endParaRPr>
          </a:p>
          <a:p>
            <a:r>
              <a:rPr lang="fr-FR" dirty="0"/>
              <a:t/>
            </a:r>
            <a:br>
              <a:rPr lang="fr-FR" dirty="0"/>
            </a:br>
            <a:endParaRPr lang="en-GB" dirty="0"/>
          </a:p>
        </p:txBody>
      </p:sp>
      <p:sp>
        <p:nvSpPr>
          <p:cNvPr id="4" name="Segnaposto numero diapositiva 3"/>
          <p:cNvSpPr>
            <a:spLocks noGrp="1"/>
          </p:cNvSpPr>
          <p:nvPr>
            <p:ph type="sldNum" sz="quarter" idx="5"/>
          </p:nvPr>
        </p:nvSpPr>
        <p:spPr/>
        <p:txBody>
          <a:bodyPr/>
          <a:lstStyle/>
          <a:p>
            <a:fld id="{F615DDFD-030C-4D5A-B33E-3A7E7538D2BE}" type="slidenum">
              <a:rPr lang="de-CH" smtClean="0"/>
              <a:t>2</a:t>
            </a:fld>
            <a:endParaRPr lang="de-CH"/>
          </a:p>
        </p:txBody>
      </p:sp>
    </p:spTree>
    <p:extLst>
      <p:ext uri="{BB962C8B-B14F-4D97-AF65-F5344CB8AC3E}">
        <p14:creationId xmlns:p14="http://schemas.microsoft.com/office/powerpoint/2010/main" val="19430714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smtClean="0"/>
              <a:t>We</a:t>
            </a:r>
            <a:r>
              <a:rPr lang="de-CH" baseline="0" dirty="0" smtClean="0"/>
              <a:t> </a:t>
            </a:r>
            <a:r>
              <a:rPr lang="de-CH" baseline="0" dirty="0" err="1" smtClean="0"/>
              <a:t>hoped</a:t>
            </a:r>
            <a:r>
              <a:rPr lang="de-CH" baseline="0" dirty="0" smtClean="0"/>
              <a:t> </a:t>
            </a:r>
            <a:r>
              <a:rPr lang="de-CH" baseline="0" dirty="0" err="1" smtClean="0"/>
              <a:t>the</a:t>
            </a:r>
            <a:r>
              <a:rPr lang="de-CH" baseline="0" dirty="0" smtClean="0"/>
              <a:t> </a:t>
            </a:r>
            <a:r>
              <a:rPr lang="de-CH" baseline="0" dirty="0" err="1" smtClean="0"/>
              <a:t>automatic</a:t>
            </a:r>
            <a:r>
              <a:rPr lang="de-CH" baseline="0" dirty="0" smtClean="0"/>
              <a:t> </a:t>
            </a:r>
            <a:r>
              <a:rPr lang="de-CH" baseline="0" dirty="0" err="1" smtClean="0"/>
              <a:t>selection</a:t>
            </a:r>
            <a:r>
              <a:rPr lang="de-CH" baseline="0" dirty="0" smtClean="0"/>
              <a:t> </a:t>
            </a:r>
            <a:r>
              <a:rPr lang="de-CH" baseline="0" dirty="0" err="1" smtClean="0"/>
              <a:t>of</a:t>
            </a:r>
            <a:r>
              <a:rPr lang="de-CH" baseline="0" dirty="0" smtClean="0"/>
              <a:t> </a:t>
            </a:r>
            <a:r>
              <a:rPr lang="de-CH" baseline="0" dirty="0" err="1" smtClean="0"/>
              <a:t>hyperparameters</a:t>
            </a:r>
            <a:r>
              <a:rPr lang="de-CH" baseline="0" dirty="0" smtClean="0"/>
              <a:t> </a:t>
            </a:r>
            <a:r>
              <a:rPr lang="de-CH" baseline="0" dirty="0" err="1" smtClean="0"/>
              <a:t>that</a:t>
            </a:r>
            <a:r>
              <a:rPr lang="de-CH" baseline="0" dirty="0" smtClean="0"/>
              <a:t> </a:t>
            </a:r>
            <a:r>
              <a:rPr lang="de-CH" baseline="0" dirty="0" err="1" smtClean="0"/>
              <a:t>AutoArima</a:t>
            </a:r>
            <a:r>
              <a:rPr lang="de-CH" baseline="0" dirty="0" smtClean="0"/>
              <a:t> </a:t>
            </a:r>
            <a:r>
              <a:rPr lang="de-CH" baseline="0" dirty="0" err="1" smtClean="0"/>
              <a:t>offers</a:t>
            </a:r>
            <a:r>
              <a:rPr lang="de-CH" baseline="0" dirty="0" smtClean="0"/>
              <a:t> </a:t>
            </a:r>
            <a:r>
              <a:rPr lang="de-CH" baseline="0" dirty="0" err="1" smtClean="0"/>
              <a:t>would</a:t>
            </a:r>
            <a:r>
              <a:rPr lang="de-CH" baseline="0" dirty="0" smtClean="0"/>
              <a:t> </a:t>
            </a:r>
            <a:r>
              <a:rPr lang="de-CH" baseline="0" dirty="0" err="1" smtClean="0"/>
              <a:t>archieve</a:t>
            </a:r>
            <a:r>
              <a:rPr lang="de-CH" baseline="0" dirty="0" smtClean="0"/>
              <a:t> </a:t>
            </a:r>
            <a:r>
              <a:rPr lang="de-CH" baseline="0" dirty="0" err="1" smtClean="0"/>
              <a:t>better</a:t>
            </a:r>
            <a:r>
              <a:rPr lang="de-CH" baseline="0" dirty="0" smtClean="0"/>
              <a:t> </a:t>
            </a:r>
            <a:r>
              <a:rPr lang="de-CH" baseline="0" dirty="0" err="1" smtClean="0"/>
              <a:t>performance</a:t>
            </a:r>
            <a:r>
              <a:rPr lang="de-CH" baseline="0" dirty="0" smtClean="0"/>
              <a:t>, </a:t>
            </a:r>
            <a:r>
              <a:rPr lang="de-CH" baseline="0" dirty="0" err="1" smtClean="0"/>
              <a:t>yet</a:t>
            </a:r>
            <a:r>
              <a:rPr lang="de-CH" baseline="0" dirty="0" smtClean="0"/>
              <a:t> </a:t>
            </a:r>
            <a:r>
              <a:rPr lang="de-CH" baseline="0" dirty="0" err="1" smtClean="0"/>
              <a:t>that</a:t>
            </a:r>
            <a:r>
              <a:rPr lang="de-CH" baseline="0" dirty="0" smtClean="0"/>
              <a:t> </a:t>
            </a:r>
            <a:r>
              <a:rPr lang="de-CH" baseline="0" dirty="0" err="1" smtClean="0"/>
              <a:t>only</a:t>
            </a:r>
            <a:r>
              <a:rPr lang="de-CH" baseline="0" dirty="0" smtClean="0"/>
              <a:t> </a:t>
            </a:r>
            <a:r>
              <a:rPr lang="de-CH" baseline="0" dirty="0" err="1" smtClean="0"/>
              <a:t>seems</a:t>
            </a:r>
            <a:r>
              <a:rPr lang="de-CH" baseline="0" dirty="0" smtClean="0"/>
              <a:t> </a:t>
            </a:r>
            <a:r>
              <a:rPr lang="de-CH" baseline="0" dirty="0" err="1" smtClean="0"/>
              <a:t>to</a:t>
            </a:r>
            <a:r>
              <a:rPr lang="de-CH" baseline="0" dirty="0" smtClean="0"/>
              <a:t> hold </a:t>
            </a:r>
            <a:r>
              <a:rPr lang="de-CH" baseline="0" dirty="0" err="1" smtClean="0"/>
              <a:t>for</a:t>
            </a:r>
            <a:r>
              <a:rPr lang="de-CH" baseline="0" dirty="0" smtClean="0"/>
              <a:t> a </a:t>
            </a:r>
            <a:r>
              <a:rPr lang="de-CH" baseline="0" dirty="0" err="1" smtClean="0"/>
              <a:t>very</a:t>
            </a:r>
            <a:r>
              <a:rPr lang="de-CH" baseline="0" dirty="0" smtClean="0"/>
              <a:t> </a:t>
            </a:r>
            <a:r>
              <a:rPr lang="de-CH" baseline="0" dirty="0" err="1" smtClean="0"/>
              <a:t>short</a:t>
            </a:r>
            <a:r>
              <a:rPr lang="de-CH" baseline="0" dirty="0" smtClean="0"/>
              <a:t> </a:t>
            </a:r>
            <a:r>
              <a:rPr lang="de-CH" baseline="0" dirty="0" err="1" smtClean="0"/>
              <a:t>forcasting</a:t>
            </a:r>
            <a:r>
              <a:rPr lang="de-CH" baseline="0" dirty="0" smtClean="0"/>
              <a:t> </a:t>
            </a:r>
            <a:r>
              <a:rPr lang="de-CH" baseline="0" dirty="0" err="1" smtClean="0"/>
              <a:t>horizon</a:t>
            </a:r>
            <a:r>
              <a:rPr lang="de-CH" baseline="0" dirty="0" smtClean="0"/>
              <a:t>.</a:t>
            </a:r>
            <a:endParaRPr lang="en-US" dirty="0"/>
          </a:p>
        </p:txBody>
      </p:sp>
      <p:sp>
        <p:nvSpPr>
          <p:cNvPr id="4" name="Foliennummernplatzhalter 3"/>
          <p:cNvSpPr>
            <a:spLocks noGrp="1"/>
          </p:cNvSpPr>
          <p:nvPr>
            <p:ph type="sldNum" sz="quarter" idx="10"/>
          </p:nvPr>
        </p:nvSpPr>
        <p:spPr/>
        <p:txBody>
          <a:bodyPr/>
          <a:lstStyle/>
          <a:p>
            <a:fld id="{F615DDFD-030C-4D5A-B33E-3A7E7538D2BE}" type="slidenum">
              <a:rPr lang="de-CH" smtClean="0"/>
              <a:t>14</a:t>
            </a:fld>
            <a:endParaRPr lang="de-CH"/>
          </a:p>
        </p:txBody>
      </p:sp>
    </p:spTree>
    <p:extLst>
      <p:ext uri="{BB962C8B-B14F-4D97-AF65-F5344CB8AC3E}">
        <p14:creationId xmlns:p14="http://schemas.microsoft.com/office/powerpoint/2010/main" val="1859908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smtClean="0"/>
              <a:t>The </a:t>
            </a:r>
            <a:r>
              <a:rPr lang="de-CH" dirty="0" err="1" smtClean="0"/>
              <a:t>exponential</a:t>
            </a:r>
            <a:r>
              <a:rPr lang="de-CH" dirty="0" smtClean="0"/>
              <a:t> </a:t>
            </a:r>
            <a:r>
              <a:rPr lang="de-CH" dirty="0" err="1" smtClean="0"/>
              <a:t>smoothing</a:t>
            </a:r>
            <a:r>
              <a:rPr lang="de-CH" baseline="0" dirty="0" smtClean="0"/>
              <a:t> </a:t>
            </a:r>
            <a:r>
              <a:rPr lang="de-CH" baseline="0" dirty="0" err="1" smtClean="0"/>
              <a:t>model</a:t>
            </a:r>
            <a:r>
              <a:rPr lang="de-CH" baseline="0" dirty="0" smtClean="0"/>
              <a:t> </a:t>
            </a:r>
            <a:r>
              <a:rPr lang="de-CH" baseline="0" dirty="0" err="1" smtClean="0"/>
              <a:t>has</a:t>
            </a:r>
            <a:r>
              <a:rPr lang="de-CH" baseline="0" dirty="0" smtClean="0"/>
              <a:t> </a:t>
            </a:r>
            <a:r>
              <a:rPr lang="de-CH" baseline="0" dirty="0" err="1" smtClean="0"/>
              <a:t>shown</a:t>
            </a:r>
            <a:r>
              <a:rPr lang="de-CH" baseline="0" dirty="0" smtClean="0"/>
              <a:t> a </a:t>
            </a:r>
            <a:r>
              <a:rPr lang="de-CH" baseline="0" dirty="0" err="1" smtClean="0"/>
              <a:t>periodic</a:t>
            </a:r>
            <a:r>
              <a:rPr lang="de-CH" baseline="0" dirty="0" smtClean="0"/>
              <a:t> </a:t>
            </a:r>
            <a:r>
              <a:rPr lang="de-CH" baseline="0" dirty="0" err="1" smtClean="0"/>
              <a:t>approximation</a:t>
            </a:r>
            <a:r>
              <a:rPr lang="de-CH" baseline="0" dirty="0" smtClean="0"/>
              <a:t>, but still </a:t>
            </a:r>
            <a:r>
              <a:rPr lang="de-CH" baseline="0" dirty="0" err="1" smtClean="0"/>
              <a:t>lacks</a:t>
            </a:r>
            <a:r>
              <a:rPr lang="de-CH" baseline="0" dirty="0" smtClean="0"/>
              <a:t> </a:t>
            </a:r>
            <a:r>
              <a:rPr lang="de-CH" baseline="0" dirty="0" err="1" smtClean="0"/>
              <a:t>ability</a:t>
            </a:r>
            <a:r>
              <a:rPr lang="de-CH" baseline="0" dirty="0" smtClean="0"/>
              <a:t> </a:t>
            </a:r>
            <a:r>
              <a:rPr lang="de-CH" baseline="0" dirty="0" err="1" smtClean="0"/>
              <a:t>to</a:t>
            </a:r>
            <a:r>
              <a:rPr lang="de-CH" baseline="0" dirty="0" smtClean="0"/>
              <a:t> </a:t>
            </a:r>
            <a:r>
              <a:rPr lang="de-CH" baseline="0" dirty="0" err="1" smtClean="0"/>
              <a:t>represent</a:t>
            </a:r>
            <a:r>
              <a:rPr lang="de-CH" baseline="0" dirty="0" smtClean="0"/>
              <a:t> </a:t>
            </a:r>
            <a:r>
              <a:rPr lang="de-CH" baseline="0" dirty="0" err="1" smtClean="0"/>
              <a:t>the</a:t>
            </a:r>
            <a:r>
              <a:rPr lang="de-CH" baseline="0" dirty="0" smtClean="0"/>
              <a:t> </a:t>
            </a:r>
            <a:r>
              <a:rPr lang="de-CH" baseline="0" dirty="0" err="1" smtClean="0"/>
              <a:t>complexity</a:t>
            </a:r>
            <a:r>
              <a:rPr lang="de-CH" baseline="0" dirty="0" smtClean="0"/>
              <a:t> </a:t>
            </a:r>
            <a:r>
              <a:rPr lang="de-CH" baseline="0" dirty="0" err="1" smtClean="0"/>
              <a:t>of</a:t>
            </a:r>
            <a:r>
              <a:rPr lang="de-CH" baseline="0" dirty="0" smtClean="0"/>
              <a:t> </a:t>
            </a:r>
            <a:r>
              <a:rPr lang="de-CH" baseline="0" dirty="0" err="1" smtClean="0"/>
              <a:t>the</a:t>
            </a:r>
            <a:r>
              <a:rPr lang="de-CH" baseline="0" dirty="0" smtClean="0"/>
              <a:t> </a:t>
            </a:r>
            <a:r>
              <a:rPr lang="de-CH" baseline="0" dirty="0" err="1" smtClean="0"/>
              <a:t>desired</a:t>
            </a:r>
            <a:r>
              <a:rPr lang="de-CH" baseline="0" dirty="0" smtClean="0"/>
              <a:t> </a:t>
            </a:r>
            <a:r>
              <a:rPr lang="de-CH" baseline="0" dirty="0" err="1" smtClean="0"/>
              <a:t>output</a:t>
            </a:r>
            <a:r>
              <a:rPr lang="de-CH" baseline="0" dirty="0" smtClean="0"/>
              <a:t>.</a:t>
            </a:r>
            <a:endParaRPr lang="en-US" dirty="0"/>
          </a:p>
        </p:txBody>
      </p:sp>
      <p:sp>
        <p:nvSpPr>
          <p:cNvPr id="4" name="Foliennummernplatzhalter 3"/>
          <p:cNvSpPr>
            <a:spLocks noGrp="1"/>
          </p:cNvSpPr>
          <p:nvPr>
            <p:ph type="sldNum" sz="quarter" idx="10"/>
          </p:nvPr>
        </p:nvSpPr>
        <p:spPr/>
        <p:txBody>
          <a:bodyPr/>
          <a:lstStyle/>
          <a:p>
            <a:fld id="{F615DDFD-030C-4D5A-B33E-3A7E7538D2BE}" type="slidenum">
              <a:rPr lang="de-CH" smtClean="0"/>
              <a:t>15</a:t>
            </a:fld>
            <a:endParaRPr lang="de-CH"/>
          </a:p>
        </p:txBody>
      </p:sp>
    </p:spTree>
    <p:extLst>
      <p:ext uri="{BB962C8B-B14F-4D97-AF65-F5344CB8AC3E}">
        <p14:creationId xmlns:p14="http://schemas.microsoft.com/office/powerpoint/2010/main" val="4218035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smtClean="0"/>
              <a:t>The LSTM</a:t>
            </a:r>
            <a:r>
              <a:rPr lang="de-CH" baseline="0" dirty="0" smtClean="0"/>
              <a:t> </a:t>
            </a:r>
            <a:r>
              <a:rPr lang="de-CH" baseline="0" dirty="0" err="1" smtClean="0"/>
              <a:t>network</a:t>
            </a:r>
            <a:r>
              <a:rPr lang="de-CH" baseline="0" dirty="0" smtClean="0"/>
              <a:t> </a:t>
            </a:r>
            <a:r>
              <a:rPr lang="de-CH" baseline="0" dirty="0" err="1" smtClean="0"/>
              <a:t>beared</a:t>
            </a:r>
            <a:r>
              <a:rPr lang="de-CH" baseline="0" dirty="0" smtClean="0"/>
              <a:t> </a:t>
            </a:r>
            <a:r>
              <a:rPr lang="de-CH" baseline="0" dirty="0" err="1" smtClean="0"/>
              <a:t>our</a:t>
            </a:r>
            <a:r>
              <a:rPr lang="de-CH" baseline="0" dirty="0" smtClean="0"/>
              <a:t> </a:t>
            </a:r>
            <a:r>
              <a:rPr lang="de-CH" baseline="0" dirty="0" err="1" smtClean="0"/>
              <a:t>hopes</a:t>
            </a:r>
            <a:r>
              <a:rPr lang="de-CH" baseline="0" dirty="0" smtClean="0"/>
              <a:t> </a:t>
            </a:r>
            <a:r>
              <a:rPr lang="de-CH" baseline="0" dirty="0" err="1" smtClean="0"/>
              <a:t>for</a:t>
            </a:r>
            <a:r>
              <a:rPr lang="de-CH" baseline="0" dirty="0" smtClean="0"/>
              <a:t> a </a:t>
            </a:r>
            <a:r>
              <a:rPr lang="de-CH" baseline="0" dirty="0" err="1" smtClean="0"/>
              <a:t>long</a:t>
            </a:r>
            <a:r>
              <a:rPr lang="de-CH" baseline="0" dirty="0" smtClean="0"/>
              <a:t> time, but </a:t>
            </a:r>
            <a:r>
              <a:rPr lang="de-CH" baseline="0" dirty="0" err="1" smtClean="0"/>
              <a:t>when</a:t>
            </a:r>
            <a:r>
              <a:rPr lang="de-CH" baseline="0" dirty="0" smtClean="0"/>
              <a:t> </a:t>
            </a:r>
            <a:r>
              <a:rPr lang="de-CH" baseline="0" dirty="0" err="1" smtClean="0"/>
              <a:t>we</a:t>
            </a:r>
            <a:r>
              <a:rPr lang="de-CH" baseline="0" dirty="0" smtClean="0"/>
              <a:t> </a:t>
            </a:r>
            <a:r>
              <a:rPr lang="de-CH" baseline="0" dirty="0" err="1" smtClean="0"/>
              <a:t>finally</a:t>
            </a:r>
            <a:r>
              <a:rPr lang="de-CH" baseline="0" dirty="0" smtClean="0"/>
              <a:t> </a:t>
            </a:r>
            <a:r>
              <a:rPr lang="de-CH" baseline="0" dirty="0" err="1" smtClean="0"/>
              <a:t>got</a:t>
            </a:r>
            <a:r>
              <a:rPr lang="de-CH" baseline="0" dirty="0" smtClean="0"/>
              <a:t> </a:t>
            </a:r>
            <a:r>
              <a:rPr lang="de-CH" baseline="0" dirty="0" err="1" smtClean="0"/>
              <a:t>it</a:t>
            </a:r>
            <a:r>
              <a:rPr lang="de-CH" baseline="0" dirty="0" smtClean="0"/>
              <a:t> </a:t>
            </a:r>
            <a:r>
              <a:rPr lang="de-CH" baseline="0" dirty="0" err="1" smtClean="0"/>
              <a:t>up</a:t>
            </a:r>
            <a:r>
              <a:rPr lang="de-CH" baseline="0" dirty="0" smtClean="0"/>
              <a:t> </a:t>
            </a:r>
            <a:r>
              <a:rPr lang="de-CH" baseline="0" dirty="0" err="1" smtClean="0"/>
              <a:t>and</a:t>
            </a:r>
            <a:r>
              <a:rPr lang="de-CH" baseline="0" dirty="0" smtClean="0"/>
              <a:t> </a:t>
            </a:r>
            <a:r>
              <a:rPr lang="de-CH" baseline="0" dirty="0" err="1" smtClean="0"/>
              <a:t>running</a:t>
            </a:r>
            <a:r>
              <a:rPr lang="de-CH" baseline="0" dirty="0" smtClean="0"/>
              <a:t>, </a:t>
            </a:r>
            <a:r>
              <a:rPr lang="de-CH" baseline="0" dirty="0" err="1" smtClean="0"/>
              <a:t>our</a:t>
            </a:r>
            <a:r>
              <a:rPr lang="de-CH" baseline="0" dirty="0" smtClean="0"/>
              <a:t> </a:t>
            </a:r>
            <a:r>
              <a:rPr lang="de-CH" baseline="0" dirty="0" err="1" smtClean="0"/>
              <a:t>expectations</a:t>
            </a:r>
            <a:r>
              <a:rPr lang="de-CH" baseline="0" dirty="0" smtClean="0"/>
              <a:t> </a:t>
            </a:r>
            <a:r>
              <a:rPr lang="de-CH" baseline="0" dirty="0" err="1" smtClean="0"/>
              <a:t>were</a:t>
            </a:r>
            <a:r>
              <a:rPr lang="de-CH" baseline="0" dirty="0" smtClean="0"/>
              <a:t> not </a:t>
            </a:r>
            <a:r>
              <a:rPr lang="de-CH" baseline="0" dirty="0" err="1" smtClean="0"/>
              <a:t>being</a:t>
            </a:r>
            <a:r>
              <a:rPr lang="de-CH" baseline="0" dirty="0" smtClean="0"/>
              <a:t> </a:t>
            </a:r>
            <a:r>
              <a:rPr lang="de-CH" baseline="0" dirty="0" err="1" smtClean="0"/>
              <a:t>met</a:t>
            </a:r>
            <a:r>
              <a:rPr lang="de-CH" baseline="0" dirty="0" smtClean="0"/>
              <a:t>, </a:t>
            </a:r>
            <a:r>
              <a:rPr lang="de-CH" baseline="0" dirty="0" err="1" smtClean="0"/>
              <a:t>as</a:t>
            </a:r>
            <a:r>
              <a:rPr lang="de-CH" baseline="0" dirty="0" smtClean="0"/>
              <a:t> </a:t>
            </a:r>
            <a:r>
              <a:rPr lang="de-CH" baseline="0" dirty="0" err="1" smtClean="0"/>
              <a:t>the</a:t>
            </a:r>
            <a:r>
              <a:rPr lang="de-CH" baseline="0" dirty="0" smtClean="0"/>
              <a:t> </a:t>
            </a:r>
            <a:r>
              <a:rPr lang="de-CH" baseline="0" dirty="0" err="1" smtClean="0"/>
              <a:t>model</a:t>
            </a:r>
            <a:r>
              <a:rPr lang="de-CH" baseline="0" dirty="0" smtClean="0"/>
              <a:t> </a:t>
            </a:r>
            <a:r>
              <a:rPr lang="de-CH" baseline="0" dirty="0" err="1" smtClean="0"/>
              <a:t>improved</a:t>
            </a:r>
            <a:r>
              <a:rPr lang="de-CH" baseline="0" dirty="0" smtClean="0"/>
              <a:t> </a:t>
            </a:r>
            <a:r>
              <a:rPr lang="de-CH" baseline="0" dirty="0" err="1" smtClean="0"/>
              <a:t>efficiency</a:t>
            </a:r>
            <a:r>
              <a:rPr lang="de-CH" baseline="0" dirty="0" smtClean="0"/>
              <a:t> but not </a:t>
            </a:r>
            <a:r>
              <a:rPr lang="de-CH" baseline="0" dirty="0" err="1" smtClean="0"/>
              <a:t>as</a:t>
            </a:r>
            <a:r>
              <a:rPr lang="de-CH" baseline="0" dirty="0" smtClean="0"/>
              <a:t> </a:t>
            </a:r>
            <a:r>
              <a:rPr lang="de-CH" baseline="0" dirty="0" err="1" smtClean="0"/>
              <a:t>good</a:t>
            </a:r>
            <a:r>
              <a:rPr lang="de-CH" baseline="0" dirty="0" smtClean="0"/>
              <a:t> </a:t>
            </a:r>
            <a:r>
              <a:rPr lang="de-CH" baseline="0" dirty="0" err="1" smtClean="0"/>
              <a:t>as</a:t>
            </a:r>
            <a:r>
              <a:rPr lang="de-CH" baseline="0" dirty="0" smtClean="0"/>
              <a:t> </a:t>
            </a:r>
            <a:r>
              <a:rPr lang="de-CH" baseline="0" dirty="0" err="1" smtClean="0"/>
              <a:t>expected</a:t>
            </a:r>
            <a:r>
              <a:rPr lang="de-CH" baseline="0" dirty="0" smtClean="0"/>
              <a:t>. </a:t>
            </a:r>
            <a:endParaRPr lang="en-US" dirty="0"/>
          </a:p>
        </p:txBody>
      </p:sp>
      <p:sp>
        <p:nvSpPr>
          <p:cNvPr id="4" name="Foliennummernplatzhalter 3"/>
          <p:cNvSpPr>
            <a:spLocks noGrp="1"/>
          </p:cNvSpPr>
          <p:nvPr>
            <p:ph type="sldNum" sz="quarter" idx="10"/>
          </p:nvPr>
        </p:nvSpPr>
        <p:spPr/>
        <p:txBody>
          <a:bodyPr/>
          <a:lstStyle/>
          <a:p>
            <a:fld id="{F615DDFD-030C-4D5A-B33E-3A7E7538D2BE}" type="slidenum">
              <a:rPr lang="de-CH" smtClean="0"/>
              <a:t>16</a:t>
            </a:fld>
            <a:endParaRPr lang="de-CH"/>
          </a:p>
        </p:txBody>
      </p:sp>
    </p:spTree>
    <p:extLst>
      <p:ext uri="{BB962C8B-B14F-4D97-AF65-F5344CB8AC3E}">
        <p14:creationId xmlns:p14="http://schemas.microsoft.com/office/powerpoint/2010/main" val="250193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CH" dirty="0" smtClean="0"/>
              <a:t>This </a:t>
            </a:r>
            <a:r>
              <a:rPr lang="de-CH" dirty="0" err="1" smtClean="0"/>
              <a:t>model</a:t>
            </a:r>
            <a:r>
              <a:rPr lang="de-CH" dirty="0" smtClean="0"/>
              <a:t> </a:t>
            </a:r>
            <a:r>
              <a:rPr lang="de-CH" dirty="0" err="1" smtClean="0"/>
              <a:t>seems</a:t>
            </a:r>
            <a:r>
              <a:rPr lang="de-CH" baseline="0" dirty="0" smtClean="0"/>
              <a:t> </a:t>
            </a:r>
            <a:r>
              <a:rPr lang="de-CH" baseline="0" dirty="0" err="1" smtClean="0"/>
              <a:t>to</a:t>
            </a:r>
            <a:r>
              <a:rPr lang="de-CH" baseline="0" dirty="0" smtClean="0"/>
              <a:t> </a:t>
            </a:r>
            <a:r>
              <a:rPr lang="de-CH" baseline="0" dirty="0" err="1" smtClean="0"/>
              <a:t>perform</a:t>
            </a:r>
            <a:r>
              <a:rPr lang="de-CH" baseline="0" dirty="0" smtClean="0"/>
              <a:t> </a:t>
            </a:r>
            <a:r>
              <a:rPr lang="de-CH" baseline="0" dirty="0" err="1" smtClean="0"/>
              <a:t>best</a:t>
            </a:r>
            <a:r>
              <a:rPr lang="de-CH" baseline="0" dirty="0" smtClean="0"/>
              <a:t>,  </a:t>
            </a:r>
            <a:r>
              <a:rPr lang="de-CH" baseline="0" dirty="0" err="1" smtClean="0"/>
              <a:t>however</a:t>
            </a:r>
            <a:r>
              <a:rPr lang="de-CH" baseline="0" dirty="0" smtClean="0"/>
              <a:t> still </a:t>
            </a:r>
            <a:r>
              <a:rPr lang="de-CH" baseline="0" dirty="0" err="1" smtClean="0"/>
              <a:t>fails</a:t>
            </a:r>
            <a:r>
              <a:rPr lang="de-CH" baseline="0" dirty="0" smtClean="0"/>
              <a:t> </a:t>
            </a:r>
            <a:r>
              <a:rPr lang="de-CH" baseline="0" dirty="0" err="1" smtClean="0"/>
              <a:t>to</a:t>
            </a:r>
            <a:r>
              <a:rPr lang="de-CH" baseline="0" dirty="0" smtClean="0"/>
              <a:t> </a:t>
            </a:r>
            <a:r>
              <a:rPr lang="de-CH" baseline="0" dirty="0" err="1" smtClean="0"/>
              <a:t>account</a:t>
            </a:r>
            <a:r>
              <a:rPr lang="de-CH" baseline="0" dirty="0" smtClean="0"/>
              <a:t> </a:t>
            </a:r>
            <a:r>
              <a:rPr lang="de-CH" baseline="0" dirty="0" err="1" smtClean="0"/>
              <a:t>for</a:t>
            </a:r>
            <a:r>
              <a:rPr lang="de-CH" baseline="0" dirty="0" smtClean="0"/>
              <a:t> </a:t>
            </a:r>
            <a:r>
              <a:rPr lang="de-CH" baseline="0" dirty="0" err="1" smtClean="0"/>
              <a:t>big</a:t>
            </a:r>
            <a:r>
              <a:rPr lang="de-CH" baseline="0" dirty="0" smtClean="0"/>
              <a:t> </a:t>
            </a:r>
            <a:r>
              <a:rPr lang="de-CH" baseline="0" dirty="0" err="1" smtClean="0"/>
              <a:t>spikes</a:t>
            </a:r>
            <a:r>
              <a:rPr lang="de-CH" baseline="0" dirty="0" smtClean="0"/>
              <a:t>.</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models give acceptable approximates, which are most likely good enough to show basic trends, but would not constitute to a progression forecast, as farmers for example, need as best fitting progressions as possible.</a:t>
            </a:r>
            <a:endParaRPr lang="de-CH" dirty="0" smtClean="0"/>
          </a:p>
          <a:p>
            <a:endParaRPr lang="en-US" dirty="0"/>
          </a:p>
        </p:txBody>
      </p:sp>
      <p:sp>
        <p:nvSpPr>
          <p:cNvPr id="4" name="Foliennummernplatzhalter 3"/>
          <p:cNvSpPr>
            <a:spLocks noGrp="1"/>
          </p:cNvSpPr>
          <p:nvPr>
            <p:ph type="sldNum" sz="quarter" idx="10"/>
          </p:nvPr>
        </p:nvSpPr>
        <p:spPr/>
        <p:txBody>
          <a:bodyPr/>
          <a:lstStyle/>
          <a:p>
            <a:fld id="{F615DDFD-030C-4D5A-B33E-3A7E7538D2BE}" type="slidenum">
              <a:rPr lang="de-CH" smtClean="0"/>
              <a:t>17</a:t>
            </a:fld>
            <a:endParaRPr lang="de-CH"/>
          </a:p>
        </p:txBody>
      </p:sp>
    </p:spTree>
    <p:extLst>
      <p:ext uri="{BB962C8B-B14F-4D97-AF65-F5344CB8AC3E}">
        <p14:creationId xmlns:p14="http://schemas.microsoft.com/office/powerpoint/2010/main" val="7315411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you can see the predictions of Arima, </a:t>
            </a:r>
            <a:r>
              <a:rPr lang="en-US" dirty="0" err="1"/>
              <a:t>AutoArima</a:t>
            </a:r>
            <a:r>
              <a:rPr lang="en-US" dirty="0"/>
              <a:t>, </a:t>
            </a:r>
            <a:r>
              <a:rPr lang="en-US" dirty="0" err="1"/>
              <a:t>ExpSmoothing</a:t>
            </a:r>
            <a:r>
              <a:rPr lang="en-US" dirty="0"/>
              <a:t> and LSTM versus the real progression in blue. As you can see, most models more or less predict a flat line, which is why the exp smoothing has the smallest root-mean-square error, that is a measure of deviation from the real curve, as it is the least times contrary to the real curve.</a:t>
            </a:r>
          </a:p>
          <a:p>
            <a:endParaRPr lang="en-US" dirty="0"/>
          </a:p>
          <a:p>
            <a:r>
              <a:rPr lang="en-US" dirty="0"/>
              <a:t>We have then tried to take </a:t>
            </a:r>
            <a:r>
              <a:rPr lang="en-US" dirty="0" err="1"/>
              <a:t>AutoArima</a:t>
            </a:r>
            <a:r>
              <a:rPr lang="en-US" dirty="0"/>
              <a:t>, Arima, </a:t>
            </a:r>
            <a:r>
              <a:rPr lang="en-US" dirty="0" err="1"/>
              <a:t>ExpSmoothing</a:t>
            </a:r>
            <a:r>
              <a:rPr lang="en-US" dirty="0"/>
              <a:t> and LSTM into a compound prediction by taking average of their respective curves. Which obviously gives an RMS Error in the middle of the others. </a:t>
            </a:r>
          </a:p>
          <a:p>
            <a:endParaRPr lang="en-US" dirty="0"/>
          </a:p>
          <a:p>
            <a:r>
              <a:rPr lang="en-US" dirty="0"/>
              <a:t>By and large, we’ve found that the </a:t>
            </a:r>
            <a:r>
              <a:rPr lang="en-US" dirty="0" err="1"/>
              <a:t>LSTM.Seq</a:t>
            </a:r>
            <a:r>
              <a:rPr lang="en-US" dirty="0"/>
              <a:t> produces the best predictions, as the curve follows somewhat the real curve and has a acceptable RMS value.</a:t>
            </a:r>
          </a:p>
        </p:txBody>
      </p:sp>
      <p:sp>
        <p:nvSpPr>
          <p:cNvPr id="4" name="Slide Number Placeholder 3"/>
          <p:cNvSpPr>
            <a:spLocks noGrp="1"/>
          </p:cNvSpPr>
          <p:nvPr>
            <p:ph type="sldNum" sz="quarter" idx="5"/>
          </p:nvPr>
        </p:nvSpPr>
        <p:spPr/>
        <p:txBody>
          <a:bodyPr/>
          <a:lstStyle/>
          <a:p>
            <a:fld id="{F615DDFD-030C-4D5A-B33E-3A7E7538D2BE}" type="slidenum">
              <a:rPr lang="de-CH" smtClean="0"/>
              <a:t>18</a:t>
            </a:fld>
            <a:endParaRPr lang="de-CH"/>
          </a:p>
        </p:txBody>
      </p:sp>
    </p:spTree>
    <p:extLst>
      <p:ext uri="{BB962C8B-B14F-4D97-AF65-F5344CB8AC3E}">
        <p14:creationId xmlns:p14="http://schemas.microsoft.com/office/powerpoint/2010/main" val="2030540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Whilst</a:t>
            </a:r>
            <a:r>
              <a:rPr lang="de-CH" dirty="0"/>
              <a:t> </a:t>
            </a:r>
            <a:r>
              <a:rPr lang="de-CH" dirty="0" err="1"/>
              <a:t>the</a:t>
            </a:r>
            <a:r>
              <a:rPr lang="de-CH" dirty="0"/>
              <a:t> </a:t>
            </a:r>
            <a:r>
              <a:rPr lang="de-CH" dirty="0" err="1"/>
              <a:t>stations</a:t>
            </a:r>
            <a:r>
              <a:rPr lang="de-CH" dirty="0"/>
              <a:t> </a:t>
            </a:r>
            <a:r>
              <a:rPr lang="de-CH" dirty="0" err="1"/>
              <a:t>used</a:t>
            </a:r>
            <a:r>
              <a:rPr lang="de-CH" dirty="0"/>
              <a:t> </a:t>
            </a:r>
            <a:r>
              <a:rPr lang="de-CH" dirty="0" err="1"/>
              <a:t>for</a:t>
            </a:r>
            <a:r>
              <a:rPr lang="de-CH" dirty="0"/>
              <a:t> </a:t>
            </a:r>
            <a:r>
              <a:rPr lang="de-CH" dirty="0" err="1"/>
              <a:t>our</a:t>
            </a:r>
            <a:r>
              <a:rPr lang="de-CH" dirty="0"/>
              <a:t> </a:t>
            </a:r>
            <a:r>
              <a:rPr lang="de-CH" dirty="0" err="1"/>
              <a:t>training</a:t>
            </a:r>
            <a:r>
              <a:rPr lang="de-CH" dirty="0"/>
              <a:t> </a:t>
            </a:r>
            <a:r>
              <a:rPr lang="de-CH" dirty="0" err="1"/>
              <a:t>data</a:t>
            </a:r>
            <a:r>
              <a:rPr lang="de-CH" dirty="0"/>
              <a:t> </a:t>
            </a:r>
            <a:r>
              <a:rPr lang="de-CH" dirty="0" err="1"/>
              <a:t>were</a:t>
            </a:r>
            <a:r>
              <a:rPr lang="de-CH" dirty="0"/>
              <a:t> in an </a:t>
            </a:r>
            <a:r>
              <a:rPr lang="de-CH" dirty="0" err="1"/>
              <a:t>heavily</a:t>
            </a:r>
            <a:r>
              <a:rPr lang="de-CH" dirty="0"/>
              <a:t> urban </a:t>
            </a:r>
            <a:r>
              <a:rPr lang="de-CH" dirty="0" err="1"/>
              <a:t>area</a:t>
            </a:r>
            <a:r>
              <a:rPr lang="de-CH" dirty="0"/>
              <a:t>, </a:t>
            </a:r>
            <a:r>
              <a:rPr lang="de-CH" dirty="0" err="1"/>
              <a:t>our</a:t>
            </a:r>
            <a:r>
              <a:rPr lang="de-CH" dirty="0"/>
              <a:t> </a:t>
            </a:r>
            <a:r>
              <a:rPr lang="de-CH" dirty="0" err="1"/>
              <a:t>sensors</a:t>
            </a:r>
            <a:r>
              <a:rPr lang="de-CH" dirty="0"/>
              <a:t> </a:t>
            </a:r>
            <a:r>
              <a:rPr lang="de-CH" dirty="0" err="1"/>
              <a:t>where</a:t>
            </a:r>
            <a:r>
              <a:rPr lang="de-CH" dirty="0"/>
              <a:t> in an semi-rural </a:t>
            </a:r>
            <a:r>
              <a:rPr lang="de-CH" dirty="0" err="1"/>
              <a:t>area</a:t>
            </a:r>
            <a:r>
              <a:rPr lang="de-CH" dirty="0"/>
              <a:t>. </a:t>
            </a:r>
          </a:p>
          <a:p>
            <a:endParaRPr lang="de-CH" dirty="0"/>
          </a:p>
          <a:p>
            <a:r>
              <a:rPr lang="de-CH" dirty="0"/>
              <a:t>The </a:t>
            </a:r>
            <a:r>
              <a:rPr lang="de-CH" dirty="0" err="1"/>
              <a:t>quality</a:t>
            </a:r>
            <a:r>
              <a:rPr lang="de-CH" dirty="0"/>
              <a:t> </a:t>
            </a:r>
            <a:r>
              <a:rPr lang="de-CH" dirty="0" err="1"/>
              <a:t>of</a:t>
            </a:r>
            <a:r>
              <a:rPr lang="de-CH" dirty="0"/>
              <a:t> </a:t>
            </a:r>
            <a:r>
              <a:rPr lang="de-CH" dirty="0" err="1"/>
              <a:t>the</a:t>
            </a:r>
            <a:r>
              <a:rPr lang="de-CH" dirty="0"/>
              <a:t> </a:t>
            </a:r>
            <a:r>
              <a:rPr lang="de-CH" dirty="0" err="1"/>
              <a:t>training</a:t>
            </a:r>
            <a:r>
              <a:rPr lang="de-CH" dirty="0"/>
              <a:t> </a:t>
            </a:r>
            <a:r>
              <a:rPr lang="de-CH" dirty="0" err="1"/>
              <a:t>could</a:t>
            </a:r>
            <a:r>
              <a:rPr lang="de-CH" dirty="0"/>
              <a:t> </a:t>
            </a:r>
            <a:r>
              <a:rPr lang="de-CH" dirty="0" err="1"/>
              <a:t>either</a:t>
            </a:r>
            <a:r>
              <a:rPr lang="de-CH" dirty="0"/>
              <a:t> </a:t>
            </a:r>
            <a:r>
              <a:rPr lang="de-CH" dirty="0" err="1"/>
              <a:t>be</a:t>
            </a:r>
            <a:r>
              <a:rPr lang="de-CH" dirty="0"/>
              <a:t> </a:t>
            </a:r>
            <a:r>
              <a:rPr lang="de-CH" dirty="0" err="1"/>
              <a:t>improved</a:t>
            </a:r>
            <a:r>
              <a:rPr lang="de-CH" dirty="0"/>
              <a:t> </a:t>
            </a:r>
            <a:r>
              <a:rPr lang="de-CH" dirty="0" err="1"/>
              <a:t>by</a:t>
            </a:r>
            <a:r>
              <a:rPr lang="de-CH" dirty="0"/>
              <a:t> </a:t>
            </a:r>
            <a:r>
              <a:rPr lang="de-CH" dirty="0" err="1"/>
              <a:t>training</a:t>
            </a:r>
            <a:r>
              <a:rPr lang="de-CH" dirty="0"/>
              <a:t> </a:t>
            </a:r>
            <a:r>
              <a:rPr lang="de-CH" dirty="0" err="1"/>
              <a:t>over</a:t>
            </a:r>
            <a:r>
              <a:rPr lang="de-CH" dirty="0"/>
              <a:t> </a:t>
            </a:r>
            <a:r>
              <a:rPr lang="de-CH" dirty="0" err="1"/>
              <a:t>much</a:t>
            </a:r>
            <a:r>
              <a:rPr lang="de-CH" dirty="0"/>
              <a:t> </a:t>
            </a:r>
            <a:r>
              <a:rPr lang="de-CH" dirty="0" err="1"/>
              <a:t>bigger</a:t>
            </a:r>
            <a:r>
              <a:rPr lang="de-CH" dirty="0"/>
              <a:t> </a:t>
            </a:r>
            <a:r>
              <a:rPr lang="de-CH" dirty="0" err="1"/>
              <a:t>dataset</a:t>
            </a:r>
            <a:r>
              <a:rPr lang="de-CH" dirty="0"/>
              <a:t> </a:t>
            </a:r>
            <a:r>
              <a:rPr lang="de-CH" dirty="0" err="1"/>
              <a:t>then</a:t>
            </a:r>
            <a:r>
              <a:rPr lang="de-CH" dirty="0"/>
              <a:t> </a:t>
            </a:r>
            <a:r>
              <a:rPr lang="de-CH" dirty="0" err="1"/>
              <a:t>we</a:t>
            </a:r>
            <a:r>
              <a:rPr lang="de-CH" dirty="0"/>
              <a:t> </a:t>
            </a:r>
            <a:r>
              <a:rPr lang="de-CH" dirty="0" err="1"/>
              <a:t>had</a:t>
            </a:r>
            <a:r>
              <a:rPr lang="de-CH" dirty="0"/>
              <a:t> at </a:t>
            </a:r>
            <a:r>
              <a:rPr lang="de-CH" dirty="0" err="1"/>
              <a:t>hand</a:t>
            </a:r>
            <a:r>
              <a:rPr lang="de-CH" dirty="0"/>
              <a:t>. Also </a:t>
            </a:r>
            <a:r>
              <a:rPr lang="de-CH" dirty="0" err="1"/>
              <a:t>we</a:t>
            </a:r>
            <a:r>
              <a:rPr lang="de-CH" dirty="0"/>
              <a:t> </a:t>
            </a:r>
            <a:r>
              <a:rPr lang="de-CH" dirty="0" err="1"/>
              <a:t>have</a:t>
            </a:r>
            <a:r>
              <a:rPr lang="de-CH" dirty="0"/>
              <a:t> not </a:t>
            </a:r>
            <a:r>
              <a:rPr lang="de-CH" dirty="0" err="1"/>
              <a:t>factored</a:t>
            </a:r>
            <a:r>
              <a:rPr lang="de-CH" dirty="0"/>
              <a:t> </a:t>
            </a:r>
            <a:r>
              <a:rPr lang="de-CH" dirty="0" err="1"/>
              <a:t>into</a:t>
            </a:r>
            <a:r>
              <a:rPr lang="de-CH" dirty="0"/>
              <a:t> </a:t>
            </a:r>
            <a:r>
              <a:rPr lang="de-CH" dirty="0" err="1"/>
              <a:t>the</a:t>
            </a:r>
            <a:r>
              <a:rPr lang="de-CH" dirty="0"/>
              <a:t> </a:t>
            </a:r>
            <a:r>
              <a:rPr lang="de-CH" dirty="0" err="1"/>
              <a:t>seasonal</a:t>
            </a:r>
            <a:r>
              <a:rPr lang="de-CH" dirty="0"/>
              <a:t> </a:t>
            </a:r>
            <a:r>
              <a:rPr lang="de-CH" dirty="0" err="1"/>
              <a:t>trends</a:t>
            </a:r>
            <a:r>
              <a:rPr lang="de-CH" dirty="0"/>
              <a:t> </a:t>
            </a:r>
            <a:r>
              <a:rPr lang="de-CH" dirty="0" err="1"/>
              <a:t>as</a:t>
            </a:r>
            <a:r>
              <a:rPr lang="de-CH" dirty="0"/>
              <a:t> </a:t>
            </a:r>
            <a:r>
              <a:rPr lang="de-CH" dirty="0" err="1"/>
              <a:t>we</a:t>
            </a:r>
            <a:r>
              <a:rPr lang="de-CH" dirty="0"/>
              <a:t> </a:t>
            </a:r>
            <a:r>
              <a:rPr lang="de-CH" dirty="0" err="1"/>
              <a:t>only</a:t>
            </a:r>
            <a:r>
              <a:rPr lang="de-CH" dirty="0"/>
              <a:t> </a:t>
            </a:r>
            <a:r>
              <a:rPr lang="de-CH" dirty="0" err="1"/>
              <a:t>measured</a:t>
            </a:r>
            <a:r>
              <a:rPr lang="de-CH" dirty="0"/>
              <a:t> </a:t>
            </a:r>
            <a:r>
              <a:rPr lang="de-CH" dirty="0" err="1"/>
              <a:t>the</a:t>
            </a:r>
            <a:r>
              <a:rPr lang="de-CH" dirty="0"/>
              <a:t> spring </a:t>
            </a:r>
            <a:r>
              <a:rPr lang="de-CH" dirty="0" err="1"/>
              <a:t>season</a:t>
            </a:r>
            <a:r>
              <a:rPr lang="de-CH" dirty="0"/>
              <a:t>.</a:t>
            </a:r>
          </a:p>
          <a:p>
            <a:endParaRPr lang="de-CH" dirty="0"/>
          </a:p>
          <a:p>
            <a:r>
              <a:rPr lang="de-CH" dirty="0"/>
              <a:t>User </a:t>
            </a:r>
            <a:r>
              <a:rPr lang="de-CH" dirty="0" err="1"/>
              <a:t>expectations</a:t>
            </a:r>
            <a:r>
              <a:rPr lang="de-CH" dirty="0"/>
              <a:t>.</a:t>
            </a:r>
          </a:p>
          <a:p>
            <a:endParaRPr lang="de-CH" dirty="0"/>
          </a:p>
          <a:p>
            <a:r>
              <a:rPr lang="de-CH" dirty="0"/>
              <a:t>User </a:t>
            </a:r>
            <a:r>
              <a:rPr lang="de-CH" dirty="0" err="1"/>
              <a:t>expectations</a:t>
            </a:r>
            <a:r>
              <a:rPr lang="de-CH" dirty="0"/>
              <a:t>. A </a:t>
            </a:r>
            <a:r>
              <a:rPr lang="de-CH" dirty="0" err="1"/>
              <a:t>user</a:t>
            </a:r>
            <a:r>
              <a:rPr lang="de-CH" dirty="0"/>
              <a:t> </a:t>
            </a:r>
            <a:r>
              <a:rPr lang="de-CH" dirty="0" err="1"/>
              <a:t>would</a:t>
            </a:r>
            <a:r>
              <a:rPr lang="de-CH" dirty="0"/>
              <a:t> </a:t>
            </a:r>
            <a:r>
              <a:rPr lang="de-CH" dirty="0" err="1"/>
              <a:t>expect</a:t>
            </a:r>
            <a:r>
              <a:rPr lang="de-CH" dirty="0"/>
              <a:t> </a:t>
            </a:r>
            <a:r>
              <a:rPr lang="de-CH" dirty="0" err="1"/>
              <a:t>the</a:t>
            </a:r>
            <a:r>
              <a:rPr lang="de-CH" dirty="0"/>
              <a:t> </a:t>
            </a:r>
            <a:r>
              <a:rPr lang="de-CH" dirty="0" err="1"/>
              <a:t>model</a:t>
            </a:r>
            <a:r>
              <a:rPr lang="de-CH" dirty="0"/>
              <a:t> </a:t>
            </a:r>
            <a:r>
              <a:rPr lang="de-CH" dirty="0" err="1"/>
              <a:t>to</a:t>
            </a:r>
            <a:r>
              <a:rPr lang="de-CH" dirty="0"/>
              <a:t> perform </a:t>
            </a:r>
            <a:r>
              <a:rPr lang="de-CH" dirty="0" err="1"/>
              <a:t>well</a:t>
            </a:r>
            <a:r>
              <a:rPr lang="de-CH" dirty="0"/>
              <a:t> on </a:t>
            </a:r>
            <a:r>
              <a:rPr lang="de-CH" dirty="0" err="1"/>
              <a:t>any</a:t>
            </a:r>
            <a:r>
              <a:rPr lang="de-CH" dirty="0"/>
              <a:t> </a:t>
            </a:r>
            <a:r>
              <a:rPr lang="de-CH" dirty="0" err="1"/>
              <a:t>day</a:t>
            </a:r>
            <a:r>
              <a:rPr lang="de-CH" dirty="0"/>
              <a:t>. </a:t>
            </a:r>
            <a:r>
              <a:rPr lang="de-CH" dirty="0" err="1"/>
              <a:t>Especially</a:t>
            </a:r>
            <a:r>
              <a:rPr lang="de-CH" dirty="0"/>
              <a:t>, </a:t>
            </a:r>
            <a:r>
              <a:rPr lang="de-CH" dirty="0" err="1"/>
              <a:t>if</a:t>
            </a:r>
            <a:r>
              <a:rPr lang="de-CH" dirty="0"/>
              <a:t> </a:t>
            </a:r>
            <a:r>
              <a:rPr lang="de-CH" dirty="0" err="1"/>
              <a:t>your</a:t>
            </a:r>
            <a:r>
              <a:rPr lang="de-CH" dirty="0"/>
              <a:t> a </a:t>
            </a:r>
            <a:r>
              <a:rPr lang="de-CH" dirty="0" err="1"/>
              <a:t>farmer</a:t>
            </a:r>
            <a:r>
              <a:rPr lang="de-CH" dirty="0"/>
              <a:t> </a:t>
            </a:r>
            <a:r>
              <a:rPr lang="de-CH" dirty="0" err="1"/>
              <a:t>you</a:t>
            </a:r>
            <a:r>
              <a:rPr lang="de-CH" dirty="0"/>
              <a:t> </a:t>
            </a:r>
            <a:r>
              <a:rPr lang="de-CH" dirty="0" err="1"/>
              <a:t>need</a:t>
            </a:r>
            <a:r>
              <a:rPr lang="de-CH" dirty="0"/>
              <a:t> </a:t>
            </a:r>
            <a:r>
              <a:rPr lang="de-CH" dirty="0" err="1"/>
              <a:t>to</a:t>
            </a:r>
            <a:r>
              <a:rPr lang="de-CH" dirty="0"/>
              <a:t> </a:t>
            </a:r>
            <a:r>
              <a:rPr lang="de-CH" dirty="0" err="1"/>
              <a:t>rely</a:t>
            </a:r>
            <a:r>
              <a:rPr lang="de-CH" dirty="0"/>
              <a:t> on </a:t>
            </a:r>
            <a:r>
              <a:rPr lang="de-CH" dirty="0" err="1"/>
              <a:t>correctness</a:t>
            </a:r>
            <a:r>
              <a:rPr lang="de-CH" dirty="0"/>
              <a:t> </a:t>
            </a:r>
            <a:r>
              <a:rPr lang="de-CH" dirty="0" err="1"/>
              <a:t>of</a:t>
            </a:r>
            <a:r>
              <a:rPr lang="de-CH" dirty="0"/>
              <a:t> </a:t>
            </a:r>
            <a:r>
              <a:rPr lang="de-CH" dirty="0" err="1"/>
              <a:t>weather</a:t>
            </a:r>
            <a:r>
              <a:rPr lang="de-CH" dirty="0"/>
              <a:t> </a:t>
            </a:r>
            <a:r>
              <a:rPr lang="de-CH" dirty="0" err="1"/>
              <a:t>models</a:t>
            </a:r>
            <a:r>
              <a:rPr lang="de-CH" dirty="0"/>
              <a:t>, </a:t>
            </a:r>
            <a:r>
              <a:rPr lang="de-CH" dirty="0" err="1"/>
              <a:t>because</a:t>
            </a:r>
            <a:r>
              <a:rPr lang="de-CH" dirty="0"/>
              <a:t> </a:t>
            </a:r>
            <a:r>
              <a:rPr lang="de-CH" dirty="0" err="1"/>
              <a:t>it</a:t>
            </a:r>
            <a:r>
              <a:rPr lang="de-CH" dirty="0"/>
              <a:t> </a:t>
            </a:r>
            <a:r>
              <a:rPr lang="de-CH" dirty="0" err="1"/>
              <a:t>is</a:t>
            </a:r>
            <a:r>
              <a:rPr lang="de-CH" dirty="0"/>
              <a:t> not </a:t>
            </a:r>
            <a:r>
              <a:rPr lang="de-CH" dirty="0" err="1"/>
              <a:t>good</a:t>
            </a:r>
            <a:r>
              <a:rPr lang="de-CH" dirty="0"/>
              <a:t> </a:t>
            </a:r>
            <a:r>
              <a:rPr lang="de-CH" dirty="0" err="1"/>
              <a:t>enough</a:t>
            </a:r>
            <a:r>
              <a:rPr lang="de-CH" dirty="0"/>
              <a:t> </a:t>
            </a:r>
            <a:r>
              <a:rPr lang="de-CH" dirty="0" err="1"/>
              <a:t>to</a:t>
            </a:r>
            <a:r>
              <a:rPr lang="de-CH" dirty="0"/>
              <a:t> </a:t>
            </a:r>
            <a:r>
              <a:rPr lang="de-CH" dirty="0" err="1"/>
              <a:t>have</a:t>
            </a:r>
            <a:r>
              <a:rPr lang="de-CH" dirty="0"/>
              <a:t> a </a:t>
            </a:r>
            <a:r>
              <a:rPr lang="de-CH" dirty="0" err="1"/>
              <a:t>small</a:t>
            </a:r>
            <a:r>
              <a:rPr lang="de-CH" dirty="0"/>
              <a:t> root-</a:t>
            </a:r>
            <a:r>
              <a:rPr lang="de-CH" dirty="0" err="1"/>
              <a:t>mean</a:t>
            </a:r>
            <a:r>
              <a:rPr lang="de-CH" dirty="0"/>
              <a:t>-</a:t>
            </a:r>
            <a:r>
              <a:rPr lang="de-CH" dirty="0" err="1"/>
              <a:t>square</a:t>
            </a:r>
            <a:r>
              <a:rPr lang="de-CH" dirty="0"/>
              <a:t> </a:t>
            </a:r>
            <a:r>
              <a:rPr lang="de-CH" dirty="0" err="1"/>
              <a:t>error</a:t>
            </a:r>
            <a:r>
              <a:rPr lang="de-CH" dirty="0"/>
              <a:t>, but also </a:t>
            </a:r>
            <a:r>
              <a:rPr lang="de-CH" dirty="0" err="1"/>
              <a:t>the</a:t>
            </a:r>
            <a:r>
              <a:rPr lang="de-CH" dirty="0"/>
              <a:t> </a:t>
            </a:r>
            <a:r>
              <a:rPr lang="de-CH" dirty="0" err="1"/>
              <a:t>trend</a:t>
            </a:r>
            <a:r>
              <a:rPr lang="de-CH" dirty="0"/>
              <a:t> </a:t>
            </a:r>
            <a:r>
              <a:rPr lang="de-CH" dirty="0" err="1"/>
              <a:t>needs</a:t>
            </a:r>
            <a:r>
              <a:rPr lang="de-CH" dirty="0"/>
              <a:t> </a:t>
            </a:r>
            <a:r>
              <a:rPr lang="de-CH" dirty="0" err="1"/>
              <a:t>always</a:t>
            </a:r>
            <a:r>
              <a:rPr lang="de-CH" dirty="0"/>
              <a:t> </a:t>
            </a:r>
            <a:r>
              <a:rPr lang="de-CH" dirty="0" err="1"/>
              <a:t>following</a:t>
            </a:r>
            <a:r>
              <a:rPr lang="de-CH" dirty="0"/>
              <a:t> </a:t>
            </a:r>
            <a:r>
              <a:rPr lang="de-CH" dirty="0" err="1"/>
              <a:t>the</a:t>
            </a:r>
            <a:r>
              <a:rPr lang="de-CH" dirty="0"/>
              <a:t> </a:t>
            </a:r>
            <a:r>
              <a:rPr lang="de-CH" dirty="0" err="1"/>
              <a:t>reality</a:t>
            </a:r>
            <a:r>
              <a:rPr lang="de-CH" dirty="0"/>
              <a:t>, </a:t>
            </a:r>
            <a:r>
              <a:rPr lang="de-CH" dirty="0" err="1"/>
              <a:t>otherwise</a:t>
            </a:r>
            <a:r>
              <a:rPr lang="de-CH" dirty="0"/>
              <a:t> </a:t>
            </a:r>
            <a:r>
              <a:rPr lang="de-CH" dirty="0" err="1"/>
              <a:t>you</a:t>
            </a:r>
            <a:r>
              <a:rPr lang="de-CH" dirty="0"/>
              <a:t> </a:t>
            </a:r>
            <a:r>
              <a:rPr lang="de-CH" dirty="0" err="1"/>
              <a:t>might</a:t>
            </a:r>
            <a:r>
              <a:rPr lang="de-CH" dirty="0"/>
              <a:t> </a:t>
            </a:r>
            <a:r>
              <a:rPr lang="de-CH" dirty="0" err="1"/>
              <a:t>loose</a:t>
            </a:r>
            <a:r>
              <a:rPr lang="de-CH" dirty="0"/>
              <a:t> </a:t>
            </a:r>
            <a:r>
              <a:rPr lang="de-CH" dirty="0" err="1"/>
              <a:t>your</a:t>
            </a:r>
            <a:r>
              <a:rPr lang="de-CH" dirty="0"/>
              <a:t> </a:t>
            </a:r>
            <a:r>
              <a:rPr lang="de-CH" dirty="0" err="1"/>
              <a:t>crops</a:t>
            </a:r>
            <a:r>
              <a:rPr lang="de-CH" dirty="0"/>
              <a:t> in a </a:t>
            </a:r>
            <a:r>
              <a:rPr lang="de-CH" dirty="0" err="1"/>
              <a:t>storm</a:t>
            </a:r>
            <a:r>
              <a:rPr lang="de-CH" dirty="0"/>
              <a:t>, </a:t>
            </a:r>
            <a:r>
              <a:rPr lang="de-CH" dirty="0" err="1"/>
              <a:t>whilst</a:t>
            </a:r>
            <a:r>
              <a:rPr lang="de-CH" dirty="0"/>
              <a:t> </a:t>
            </a:r>
            <a:r>
              <a:rPr lang="de-CH" dirty="0" err="1"/>
              <a:t>the</a:t>
            </a:r>
            <a:r>
              <a:rPr lang="de-CH" dirty="0"/>
              <a:t> </a:t>
            </a:r>
            <a:r>
              <a:rPr lang="de-CH" dirty="0" err="1"/>
              <a:t>model</a:t>
            </a:r>
            <a:r>
              <a:rPr lang="de-CH" dirty="0"/>
              <a:t> </a:t>
            </a:r>
            <a:r>
              <a:rPr lang="de-CH" dirty="0" err="1"/>
              <a:t>once</a:t>
            </a:r>
            <a:r>
              <a:rPr lang="de-CH" dirty="0"/>
              <a:t> in a </a:t>
            </a:r>
            <a:r>
              <a:rPr lang="de-CH" dirty="0" err="1"/>
              <a:t>year</a:t>
            </a:r>
            <a:r>
              <a:rPr lang="de-CH" dirty="0"/>
              <a:t> </a:t>
            </a:r>
            <a:r>
              <a:rPr lang="de-CH" dirty="0" err="1"/>
              <a:t>said</a:t>
            </a:r>
            <a:r>
              <a:rPr lang="de-CH" dirty="0"/>
              <a:t> </a:t>
            </a:r>
            <a:r>
              <a:rPr lang="de-CH" dirty="0" err="1"/>
              <a:t>sun</a:t>
            </a:r>
            <a:r>
              <a:rPr lang="de-CH" dirty="0"/>
              <a:t>.</a:t>
            </a:r>
          </a:p>
        </p:txBody>
      </p:sp>
      <p:sp>
        <p:nvSpPr>
          <p:cNvPr id="4" name="Slide Number Placeholder 3"/>
          <p:cNvSpPr>
            <a:spLocks noGrp="1"/>
          </p:cNvSpPr>
          <p:nvPr>
            <p:ph type="sldNum" sz="quarter" idx="5"/>
          </p:nvPr>
        </p:nvSpPr>
        <p:spPr/>
        <p:txBody>
          <a:bodyPr/>
          <a:lstStyle/>
          <a:p>
            <a:fld id="{F615DDFD-030C-4D5A-B33E-3A7E7538D2BE}" type="slidenum">
              <a:rPr lang="de-CH" smtClean="0"/>
              <a:t>19</a:t>
            </a:fld>
            <a:endParaRPr lang="de-CH"/>
          </a:p>
        </p:txBody>
      </p:sp>
    </p:spTree>
    <p:extLst>
      <p:ext uri="{BB962C8B-B14F-4D97-AF65-F5344CB8AC3E}">
        <p14:creationId xmlns:p14="http://schemas.microsoft.com/office/powerpoint/2010/main" val="3784987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Adding</a:t>
            </a:r>
            <a:r>
              <a:rPr lang="de-CH" dirty="0"/>
              <a:t> </a:t>
            </a:r>
            <a:r>
              <a:rPr lang="de-CH" dirty="0" smtClean="0"/>
              <a:t>additional </a:t>
            </a:r>
            <a:r>
              <a:rPr lang="de-CH" dirty="0" err="1"/>
              <a:t>sensors</a:t>
            </a:r>
            <a:r>
              <a:rPr lang="de-CH" dirty="0"/>
              <a:t> </a:t>
            </a:r>
            <a:r>
              <a:rPr lang="de-CH" dirty="0" err="1"/>
              <a:t>to</a:t>
            </a:r>
            <a:r>
              <a:rPr lang="de-CH" dirty="0"/>
              <a:t> </a:t>
            </a:r>
            <a:r>
              <a:rPr lang="de-CH" dirty="0" err="1"/>
              <a:t>measure</a:t>
            </a:r>
            <a:r>
              <a:rPr lang="de-CH" dirty="0"/>
              <a:t> </a:t>
            </a:r>
            <a:r>
              <a:rPr lang="de-CH" dirty="0" err="1"/>
              <a:t>weather</a:t>
            </a:r>
            <a:r>
              <a:rPr lang="de-CH" dirty="0"/>
              <a:t> </a:t>
            </a:r>
            <a:r>
              <a:rPr lang="de-CH" dirty="0" err="1"/>
              <a:t>more</a:t>
            </a:r>
            <a:r>
              <a:rPr lang="de-CH" dirty="0"/>
              <a:t> </a:t>
            </a:r>
            <a:r>
              <a:rPr lang="de-CH" dirty="0" err="1"/>
              <a:t>holistically</a:t>
            </a:r>
            <a:r>
              <a:rPr lang="de-CH" dirty="0"/>
              <a:t>, </a:t>
            </a:r>
            <a:r>
              <a:rPr lang="de-CH" dirty="0" err="1"/>
              <a:t>which</a:t>
            </a:r>
            <a:r>
              <a:rPr lang="de-CH" dirty="0"/>
              <a:t> </a:t>
            </a:r>
            <a:r>
              <a:rPr lang="de-CH" dirty="0" err="1"/>
              <a:t>is</a:t>
            </a:r>
            <a:r>
              <a:rPr lang="de-CH" dirty="0"/>
              <a:t> </a:t>
            </a:r>
            <a:r>
              <a:rPr lang="de-CH" dirty="0" err="1"/>
              <a:t>with</a:t>
            </a:r>
            <a:r>
              <a:rPr lang="de-CH" dirty="0"/>
              <a:t> </a:t>
            </a:r>
            <a:r>
              <a:rPr lang="de-CH" dirty="0" err="1"/>
              <a:t>our</a:t>
            </a:r>
            <a:r>
              <a:rPr lang="de-CH" dirty="0"/>
              <a:t> </a:t>
            </a:r>
            <a:r>
              <a:rPr lang="de-CH" dirty="0" err="1"/>
              <a:t>solution</a:t>
            </a:r>
            <a:r>
              <a:rPr lang="de-CH" dirty="0"/>
              <a:t> </a:t>
            </a:r>
            <a:r>
              <a:rPr lang="de-CH" dirty="0" err="1"/>
              <a:t>easily</a:t>
            </a:r>
            <a:r>
              <a:rPr lang="de-CH" dirty="0"/>
              <a:t> </a:t>
            </a:r>
            <a:r>
              <a:rPr lang="de-CH" dirty="0" err="1"/>
              <a:t>doable</a:t>
            </a:r>
            <a:endParaRPr lang="de-CH" dirty="0"/>
          </a:p>
          <a:p>
            <a:endParaRPr lang="de-CH" dirty="0"/>
          </a:p>
          <a:p>
            <a:r>
              <a:rPr lang="de-CH" dirty="0"/>
              <a:t>Further </a:t>
            </a:r>
            <a:r>
              <a:rPr lang="de-CH" dirty="0" err="1"/>
              <a:t>sharpening</a:t>
            </a:r>
            <a:r>
              <a:rPr lang="de-CH" dirty="0"/>
              <a:t> </a:t>
            </a:r>
            <a:r>
              <a:rPr lang="de-CH" dirty="0" err="1"/>
              <a:t>the</a:t>
            </a:r>
            <a:r>
              <a:rPr lang="de-CH" dirty="0"/>
              <a:t> </a:t>
            </a:r>
            <a:r>
              <a:rPr lang="de-CH" dirty="0" err="1"/>
              <a:t>prediction</a:t>
            </a:r>
            <a:r>
              <a:rPr lang="de-CH" dirty="0"/>
              <a:t> </a:t>
            </a:r>
            <a:r>
              <a:rPr lang="de-CH" dirty="0" err="1"/>
              <a:t>models</a:t>
            </a:r>
            <a:r>
              <a:rPr lang="de-CH" dirty="0"/>
              <a:t>, </a:t>
            </a:r>
            <a:r>
              <a:rPr lang="de-CH" dirty="0" err="1"/>
              <a:t>maybe</a:t>
            </a:r>
            <a:r>
              <a:rPr lang="de-CH" dirty="0"/>
              <a:t> </a:t>
            </a:r>
            <a:r>
              <a:rPr lang="de-CH" dirty="0" err="1"/>
              <a:t>with</a:t>
            </a:r>
            <a:r>
              <a:rPr lang="de-CH" dirty="0"/>
              <a:t> </a:t>
            </a:r>
            <a:r>
              <a:rPr lang="de-CH" dirty="0" err="1"/>
              <a:t>better</a:t>
            </a:r>
            <a:r>
              <a:rPr lang="de-CH" dirty="0"/>
              <a:t> </a:t>
            </a:r>
            <a:r>
              <a:rPr lang="de-CH" dirty="0" err="1"/>
              <a:t>training</a:t>
            </a:r>
            <a:r>
              <a:rPr lang="de-CH" dirty="0"/>
              <a:t> </a:t>
            </a:r>
            <a:r>
              <a:rPr lang="de-CH" dirty="0" err="1"/>
              <a:t>data</a:t>
            </a:r>
            <a:endParaRPr lang="de-CH" dirty="0"/>
          </a:p>
          <a:p>
            <a:endParaRPr lang="de-CH" dirty="0"/>
          </a:p>
          <a:p>
            <a:r>
              <a:rPr lang="de-CH" dirty="0" err="1"/>
              <a:t>We</a:t>
            </a:r>
            <a:r>
              <a:rPr lang="de-CH" dirty="0"/>
              <a:t> also </a:t>
            </a:r>
            <a:r>
              <a:rPr lang="de-CH" dirty="0" err="1"/>
              <a:t>propose</a:t>
            </a:r>
            <a:r>
              <a:rPr lang="de-CH" dirty="0"/>
              <a:t> </a:t>
            </a:r>
            <a:r>
              <a:rPr lang="de-CH" dirty="0" err="1"/>
              <a:t>to</a:t>
            </a:r>
            <a:r>
              <a:rPr lang="de-CH" dirty="0"/>
              <a:t> </a:t>
            </a:r>
            <a:r>
              <a:rPr lang="de-CH" dirty="0" err="1"/>
              <a:t>improve</a:t>
            </a:r>
            <a:r>
              <a:rPr lang="de-CH" dirty="0"/>
              <a:t> </a:t>
            </a:r>
            <a:r>
              <a:rPr lang="de-CH" dirty="0" err="1"/>
              <a:t>reach</a:t>
            </a:r>
            <a:r>
              <a:rPr lang="de-CH" dirty="0"/>
              <a:t> </a:t>
            </a:r>
            <a:r>
              <a:rPr lang="de-CH" dirty="0" err="1"/>
              <a:t>by</a:t>
            </a:r>
            <a:r>
              <a:rPr lang="de-CH" dirty="0"/>
              <a:t> </a:t>
            </a:r>
            <a:r>
              <a:rPr lang="de-CH" dirty="0" err="1"/>
              <a:t>adding</a:t>
            </a:r>
            <a:r>
              <a:rPr lang="de-CH" dirty="0"/>
              <a:t> </a:t>
            </a:r>
            <a:r>
              <a:rPr lang="de-CH" dirty="0" err="1"/>
              <a:t>more</a:t>
            </a:r>
            <a:r>
              <a:rPr lang="de-CH" dirty="0"/>
              <a:t> </a:t>
            </a:r>
            <a:r>
              <a:rPr lang="de-CH" dirty="0" err="1"/>
              <a:t>measurement</a:t>
            </a:r>
            <a:r>
              <a:rPr lang="de-CH" dirty="0"/>
              <a:t> </a:t>
            </a:r>
            <a:r>
              <a:rPr lang="de-CH" dirty="0" err="1"/>
              <a:t>stations</a:t>
            </a:r>
            <a:r>
              <a:rPr lang="de-CH" dirty="0"/>
              <a:t>, </a:t>
            </a:r>
            <a:r>
              <a:rPr lang="de-CH" dirty="0" err="1"/>
              <a:t>possibly</a:t>
            </a:r>
            <a:r>
              <a:rPr lang="de-CH" dirty="0"/>
              <a:t> </a:t>
            </a:r>
            <a:r>
              <a:rPr lang="de-CH" dirty="0" err="1"/>
              <a:t>compare</a:t>
            </a:r>
            <a:r>
              <a:rPr lang="de-CH" dirty="0"/>
              <a:t> countries</a:t>
            </a:r>
          </a:p>
          <a:p>
            <a:endParaRPr lang="de-CH" dirty="0"/>
          </a:p>
          <a:p>
            <a:endParaRPr lang="de-CH" dirty="0"/>
          </a:p>
          <a:p>
            <a:r>
              <a:rPr lang="de-CH" dirty="0"/>
              <a:t>Last but not least, </a:t>
            </a:r>
            <a:r>
              <a:rPr lang="de-CH" dirty="0" err="1"/>
              <a:t>as</a:t>
            </a:r>
            <a:r>
              <a:rPr lang="de-CH" dirty="0"/>
              <a:t> </a:t>
            </a:r>
            <a:r>
              <a:rPr lang="de-CH" dirty="0" err="1"/>
              <a:t>we’ve</a:t>
            </a:r>
            <a:r>
              <a:rPr lang="de-CH" dirty="0"/>
              <a:t> </a:t>
            </a:r>
            <a:r>
              <a:rPr lang="de-CH" dirty="0" err="1"/>
              <a:t>shown</a:t>
            </a:r>
            <a:r>
              <a:rPr lang="de-CH" dirty="0"/>
              <a:t> </a:t>
            </a:r>
            <a:r>
              <a:rPr lang="de-CH" dirty="0" err="1"/>
              <a:t>the</a:t>
            </a:r>
            <a:r>
              <a:rPr lang="de-CH" dirty="0"/>
              <a:t> urban </a:t>
            </a:r>
            <a:r>
              <a:rPr lang="de-CH" dirty="0" err="1"/>
              <a:t>environment</a:t>
            </a:r>
            <a:r>
              <a:rPr lang="de-CH" dirty="0"/>
              <a:t> </a:t>
            </a:r>
            <a:r>
              <a:rPr lang="de-CH" dirty="0" err="1"/>
              <a:t>can</a:t>
            </a:r>
            <a:r>
              <a:rPr lang="de-CH" dirty="0"/>
              <a:t> </a:t>
            </a:r>
            <a:r>
              <a:rPr lang="de-CH" dirty="0" err="1"/>
              <a:t>have</a:t>
            </a:r>
            <a:r>
              <a:rPr lang="de-CH" dirty="0"/>
              <a:t> </a:t>
            </a:r>
            <a:r>
              <a:rPr lang="de-CH" dirty="0" err="1"/>
              <a:t>drastically</a:t>
            </a:r>
            <a:r>
              <a:rPr lang="de-CH" dirty="0"/>
              <a:t> different </a:t>
            </a:r>
            <a:r>
              <a:rPr lang="de-CH" dirty="0" err="1"/>
              <a:t>enivronment</a:t>
            </a:r>
            <a:r>
              <a:rPr lang="de-CH" dirty="0"/>
              <a:t> </a:t>
            </a:r>
            <a:r>
              <a:rPr lang="de-CH" dirty="0" err="1"/>
              <a:t>then</a:t>
            </a:r>
            <a:r>
              <a:rPr lang="de-CH" dirty="0"/>
              <a:t> rural, </a:t>
            </a:r>
            <a:r>
              <a:rPr lang="de-CH" dirty="0" err="1"/>
              <a:t>there</a:t>
            </a:r>
            <a:r>
              <a:rPr lang="de-CH" dirty="0"/>
              <a:t> </a:t>
            </a:r>
            <a:r>
              <a:rPr lang="de-CH" dirty="0" err="1"/>
              <a:t>is</a:t>
            </a:r>
            <a:r>
              <a:rPr lang="de-CH" dirty="0"/>
              <a:t> </a:t>
            </a:r>
            <a:r>
              <a:rPr lang="de-CH" dirty="0" err="1"/>
              <a:t>further</a:t>
            </a:r>
            <a:r>
              <a:rPr lang="de-CH" dirty="0"/>
              <a:t> </a:t>
            </a:r>
            <a:r>
              <a:rPr lang="de-CH" dirty="0" err="1"/>
              <a:t>investigation</a:t>
            </a:r>
            <a:r>
              <a:rPr lang="de-CH" dirty="0"/>
              <a:t> </a:t>
            </a:r>
            <a:r>
              <a:rPr lang="de-CH" dirty="0" err="1"/>
              <a:t>necessary</a:t>
            </a:r>
            <a:r>
              <a:rPr lang="de-CH" dirty="0"/>
              <a:t> </a:t>
            </a:r>
            <a:r>
              <a:rPr lang="de-CH" dirty="0" err="1"/>
              <a:t>to</a:t>
            </a:r>
            <a:r>
              <a:rPr lang="de-CH" dirty="0"/>
              <a:t> </a:t>
            </a:r>
            <a:r>
              <a:rPr lang="de-CH" dirty="0" err="1"/>
              <a:t>understand</a:t>
            </a:r>
            <a:r>
              <a:rPr lang="de-CH" dirty="0"/>
              <a:t> </a:t>
            </a:r>
            <a:r>
              <a:rPr lang="de-CH" dirty="0" err="1"/>
              <a:t>this</a:t>
            </a:r>
            <a:r>
              <a:rPr lang="de-CH" dirty="0"/>
              <a:t> </a:t>
            </a:r>
            <a:r>
              <a:rPr lang="de-CH" dirty="0" err="1"/>
              <a:t>disparity</a:t>
            </a:r>
            <a:r>
              <a:rPr lang="de-CH" dirty="0"/>
              <a:t>.</a:t>
            </a:r>
          </a:p>
          <a:p>
            <a:endParaRPr lang="de-CH" dirty="0"/>
          </a:p>
          <a:p>
            <a:endParaRPr lang="de-CH" dirty="0"/>
          </a:p>
        </p:txBody>
      </p:sp>
      <p:sp>
        <p:nvSpPr>
          <p:cNvPr id="4" name="Slide Number Placeholder 3"/>
          <p:cNvSpPr>
            <a:spLocks noGrp="1"/>
          </p:cNvSpPr>
          <p:nvPr>
            <p:ph type="sldNum" sz="quarter" idx="5"/>
          </p:nvPr>
        </p:nvSpPr>
        <p:spPr/>
        <p:txBody>
          <a:bodyPr/>
          <a:lstStyle/>
          <a:p>
            <a:fld id="{F615DDFD-030C-4D5A-B33E-3A7E7538D2BE}" type="slidenum">
              <a:rPr lang="de-CH" smtClean="0"/>
              <a:t>21</a:t>
            </a:fld>
            <a:endParaRPr lang="de-CH"/>
          </a:p>
        </p:txBody>
      </p:sp>
    </p:spTree>
    <p:extLst>
      <p:ext uri="{BB962C8B-B14F-4D97-AF65-F5344CB8AC3E}">
        <p14:creationId xmlns:p14="http://schemas.microsoft.com/office/powerpoint/2010/main" val="356878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rtl="0">
              <a:spcBef>
                <a:spcPts val="0"/>
              </a:spcBef>
              <a:spcAft>
                <a:spcPts val="0"/>
              </a:spcAft>
            </a:pPr>
            <a:r>
              <a:rPr lang="fr-FR" sz="1800" b="0" i="0" u="none" strike="noStrike" dirty="0">
                <a:solidFill>
                  <a:srgbClr val="000000"/>
                </a:solidFill>
                <a:effectLst/>
                <a:latin typeface="Arial" panose="020B0604020202020204" pitchFamily="34" charset="0"/>
              </a:rPr>
              <a:t>Source: https://www.sciencedirect.com/science/article/abs/pii/S0048969705000732</a:t>
            </a:r>
            <a:endParaRPr lang="fr-FR" b="0" dirty="0">
              <a:effectLst/>
            </a:endParaRPr>
          </a:p>
          <a:p>
            <a:r>
              <a:rPr lang="fr-FR" dirty="0"/>
              <a:t/>
            </a:r>
            <a:br>
              <a:rPr lang="fr-FR" dirty="0"/>
            </a:br>
            <a:endParaRPr lang="en-GB" dirty="0"/>
          </a:p>
        </p:txBody>
      </p:sp>
      <p:sp>
        <p:nvSpPr>
          <p:cNvPr id="4" name="Segnaposto numero diapositiva 3"/>
          <p:cNvSpPr>
            <a:spLocks noGrp="1"/>
          </p:cNvSpPr>
          <p:nvPr>
            <p:ph type="sldNum" sz="quarter" idx="5"/>
          </p:nvPr>
        </p:nvSpPr>
        <p:spPr/>
        <p:txBody>
          <a:bodyPr/>
          <a:lstStyle/>
          <a:p>
            <a:fld id="{F615DDFD-030C-4D5A-B33E-3A7E7538D2BE}" type="slidenum">
              <a:rPr lang="de-CH" smtClean="0"/>
              <a:t>3</a:t>
            </a:fld>
            <a:endParaRPr lang="de-CH"/>
          </a:p>
        </p:txBody>
      </p:sp>
    </p:spTree>
    <p:extLst>
      <p:ext uri="{BB962C8B-B14F-4D97-AF65-F5344CB8AC3E}">
        <p14:creationId xmlns:p14="http://schemas.microsoft.com/office/powerpoint/2010/main" val="2453795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research target was to create an data pipeline capable of acquire, storing and managing, training and predicting and then presenting current values and predictions.</a:t>
            </a:r>
            <a:endParaRPr lang="de-CH" dirty="0"/>
          </a:p>
        </p:txBody>
      </p:sp>
      <p:sp>
        <p:nvSpPr>
          <p:cNvPr id="4" name="Slide Number Placeholder 3"/>
          <p:cNvSpPr>
            <a:spLocks noGrp="1"/>
          </p:cNvSpPr>
          <p:nvPr>
            <p:ph type="sldNum" sz="quarter" idx="5"/>
          </p:nvPr>
        </p:nvSpPr>
        <p:spPr/>
        <p:txBody>
          <a:bodyPr/>
          <a:lstStyle/>
          <a:p>
            <a:fld id="{F615DDFD-030C-4D5A-B33E-3A7E7538D2BE}" type="slidenum">
              <a:rPr lang="de-CH" smtClean="0"/>
              <a:t>5</a:t>
            </a:fld>
            <a:endParaRPr lang="de-CH"/>
          </a:p>
        </p:txBody>
      </p:sp>
    </p:spTree>
    <p:extLst>
      <p:ext uri="{BB962C8B-B14F-4D97-AF65-F5344CB8AC3E}">
        <p14:creationId xmlns:p14="http://schemas.microsoft.com/office/powerpoint/2010/main" val="2957895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approached this with the following software architecture: Very early in our research project we aimed for a globally-available cloud-based SaaS time-sequence database architecture, where each component location-independently communicates over the internet. </a:t>
            </a:r>
          </a:p>
          <a:p>
            <a:endParaRPr lang="en-US" dirty="0"/>
          </a:p>
          <a:p>
            <a:r>
              <a:rPr lang="en-US" dirty="0"/>
              <a:t>On the left we’ve our self-made weather/pollution acquisition system, which streams the current observations </a:t>
            </a:r>
            <a:r>
              <a:rPr lang="en-US" dirty="0" err="1"/>
              <a:t>continously</a:t>
            </a:r>
            <a:r>
              <a:rPr lang="en-US" dirty="0"/>
              <a:t> to the database. The self-written </a:t>
            </a:r>
            <a:r>
              <a:rPr lang="en-US" dirty="0" err="1"/>
              <a:t>keras</a:t>
            </a:r>
            <a:r>
              <a:rPr lang="en-US" dirty="0"/>
              <a:t>-based prediction software then downloads the most current data and makes a prediction. Also, we have a dashboard showing the current data.</a:t>
            </a:r>
            <a:endParaRPr lang="de-CH" dirty="0"/>
          </a:p>
        </p:txBody>
      </p:sp>
      <p:sp>
        <p:nvSpPr>
          <p:cNvPr id="4" name="Slide Number Placeholder 3"/>
          <p:cNvSpPr>
            <a:spLocks noGrp="1"/>
          </p:cNvSpPr>
          <p:nvPr>
            <p:ph type="sldNum" sz="quarter" idx="5"/>
          </p:nvPr>
        </p:nvSpPr>
        <p:spPr/>
        <p:txBody>
          <a:bodyPr/>
          <a:lstStyle/>
          <a:p>
            <a:fld id="{F615DDFD-030C-4D5A-B33E-3A7E7538D2BE}" type="slidenum">
              <a:rPr lang="de-CH" smtClean="0"/>
              <a:t>6</a:t>
            </a:fld>
            <a:endParaRPr lang="de-CH"/>
          </a:p>
        </p:txBody>
      </p:sp>
    </p:spTree>
    <p:extLst>
      <p:ext uri="{BB962C8B-B14F-4D97-AF65-F5344CB8AC3E}">
        <p14:creationId xmlns:p14="http://schemas.microsoft.com/office/powerpoint/2010/main" val="3376128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started our research by finding correlations in the firstly acquired data. We’ve found very strong correlations between pm series, e.g. for pm2.5 and pm10, and between temperature and humidity. Between pm10 and humidity it is not possible to see a correlation right away.</a:t>
            </a:r>
            <a:endParaRPr lang="de-CH" dirty="0"/>
          </a:p>
        </p:txBody>
      </p:sp>
      <p:sp>
        <p:nvSpPr>
          <p:cNvPr id="4" name="Slide Number Placeholder 3"/>
          <p:cNvSpPr>
            <a:spLocks noGrp="1"/>
          </p:cNvSpPr>
          <p:nvPr>
            <p:ph type="sldNum" sz="quarter" idx="5"/>
          </p:nvPr>
        </p:nvSpPr>
        <p:spPr/>
        <p:txBody>
          <a:bodyPr/>
          <a:lstStyle/>
          <a:p>
            <a:fld id="{F615DDFD-030C-4D5A-B33E-3A7E7538D2BE}" type="slidenum">
              <a:rPr lang="de-CH" smtClean="0"/>
              <a:t>7</a:t>
            </a:fld>
            <a:endParaRPr lang="de-CH"/>
          </a:p>
        </p:txBody>
      </p:sp>
    </p:spTree>
    <p:extLst>
      <p:ext uri="{BB962C8B-B14F-4D97-AF65-F5344CB8AC3E}">
        <p14:creationId xmlns:p14="http://schemas.microsoft.com/office/powerpoint/2010/main" val="3037904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hue symbolizing the difference in day progressions on all days this spring. As we can see the PM10 value does not follow from humidity or temperature except of our suspicion that PM10 is a bit lower when humidity is high as this might be that at this time very </a:t>
            </a:r>
            <a:r>
              <a:rPr lang="en-US" dirty="0" err="1"/>
              <a:t>liddle</a:t>
            </a:r>
            <a:r>
              <a:rPr lang="en-US" dirty="0"/>
              <a:t> wind is blowing therefore PM10 low and humidity high. </a:t>
            </a:r>
            <a:endParaRPr lang="de-CH" dirty="0"/>
          </a:p>
        </p:txBody>
      </p:sp>
      <p:sp>
        <p:nvSpPr>
          <p:cNvPr id="4" name="Slide Number Placeholder 3"/>
          <p:cNvSpPr>
            <a:spLocks noGrp="1"/>
          </p:cNvSpPr>
          <p:nvPr>
            <p:ph type="sldNum" sz="quarter" idx="5"/>
          </p:nvPr>
        </p:nvSpPr>
        <p:spPr/>
        <p:txBody>
          <a:bodyPr/>
          <a:lstStyle/>
          <a:p>
            <a:fld id="{F615DDFD-030C-4D5A-B33E-3A7E7538D2BE}" type="slidenum">
              <a:rPr lang="de-CH" smtClean="0"/>
              <a:t>8</a:t>
            </a:fld>
            <a:endParaRPr lang="de-CH"/>
          </a:p>
        </p:txBody>
      </p:sp>
    </p:spTree>
    <p:extLst>
      <p:ext uri="{BB962C8B-B14F-4D97-AF65-F5344CB8AC3E}">
        <p14:creationId xmlns:p14="http://schemas.microsoft.com/office/powerpoint/2010/main" val="904476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result, we can show our data in an interactive dashboard online.</a:t>
            </a:r>
            <a:endParaRPr lang="de-CH" dirty="0"/>
          </a:p>
        </p:txBody>
      </p:sp>
      <p:sp>
        <p:nvSpPr>
          <p:cNvPr id="4" name="Slide Number Placeholder 3"/>
          <p:cNvSpPr>
            <a:spLocks noGrp="1"/>
          </p:cNvSpPr>
          <p:nvPr>
            <p:ph type="sldNum" sz="quarter" idx="5"/>
          </p:nvPr>
        </p:nvSpPr>
        <p:spPr/>
        <p:txBody>
          <a:bodyPr/>
          <a:lstStyle/>
          <a:p>
            <a:fld id="{F615DDFD-030C-4D5A-B33E-3A7E7538D2BE}" type="slidenum">
              <a:rPr lang="de-CH" smtClean="0"/>
              <a:t>9</a:t>
            </a:fld>
            <a:endParaRPr lang="de-CH"/>
          </a:p>
        </p:txBody>
      </p:sp>
    </p:spTree>
    <p:extLst>
      <p:ext uri="{BB962C8B-B14F-4D97-AF65-F5344CB8AC3E}">
        <p14:creationId xmlns:p14="http://schemas.microsoft.com/office/powerpoint/2010/main" val="425910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1200"/>
              </a:spcAft>
            </a:pPr>
            <a:r>
              <a:rPr lang="en-US" b="0" i="0" dirty="0">
                <a:solidFill>
                  <a:srgbClr val="3C4043"/>
                </a:solidFill>
                <a:effectLst/>
                <a:latin typeface="Roboto" panose="02000000000000000000" pitchFamily="2" charset="0"/>
              </a:rPr>
              <a:t>Further analysis showed that our data also contains a sizable number of outliers, short gaps and some noise. </a:t>
            </a:r>
          </a:p>
          <a:p>
            <a:pPr rtl="0">
              <a:spcBef>
                <a:spcPts val="0"/>
              </a:spcBef>
              <a:spcAft>
                <a:spcPts val="1200"/>
              </a:spcAft>
            </a:pPr>
            <a:endParaRPr lang="en-US" b="0" i="0" dirty="0">
              <a:solidFill>
                <a:srgbClr val="3C4043"/>
              </a:solidFill>
              <a:effectLst/>
              <a:latin typeface="Roboto" panose="02000000000000000000" pitchFamily="2" charset="0"/>
            </a:endParaRPr>
          </a:p>
          <a:p>
            <a:pPr rtl="0">
              <a:spcBef>
                <a:spcPts val="0"/>
              </a:spcBef>
              <a:spcAft>
                <a:spcPts val="1200"/>
              </a:spcAft>
            </a:pPr>
            <a:r>
              <a:rPr lang="en-US" b="0" i="0" dirty="0">
                <a:solidFill>
                  <a:srgbClr val="3C4043"/>
                </a:solidFill>
                <a:effectLst/>
                <a:latin typeface="Roboto" panose="02000000000000000000" pitchFamily="2" charset="0"/>
              </a:rPr>
              <a:t>Return to our midterm presentation where we realized that pollen might be a contributing factor to our question of research.</a:t>
            </a:r>
          </a:p>
          <a:p>
            <a:pPr algn="l" rtl="0"/>
            <a:r>
              <a:rPr lang="en-US" b="0" i="0" dirty="0">
                <a:solidFill>
                  <a:srgbClr val="000000"/>
                </a:solidFill>
                <a:effectLst/>
                <a:latin typeface="Roboto" panose="02000000000000000000" pitchFamily="2" charset="0"/>
              </a:rPr>
              <a:t/>
            </a:r>
            <a:br>
              <a:rPr lang="en-US" b="0" i="0" dirty="0">
                <a:solidFill>
                  <a:srgbClr val="000000"/>
                </a:solidFill>
                <a:effectLst/>
                <a:latin typeface="Roboto" panose="02000000000000000000" pitchFamily="2" charset="0"/>
              </a:rPr>
            </a:br>
            <a:r>
              <a:rPr lang="en-US" b="0" i="0" dirty="0">
                <a:solidFill>
                  <a:srgbClr val="3C4043"/>
                </a:solidFill>
                <a:effectLst/>
                <a:latin typeface="Roboto" panose="02000000000000000000" pitchFamily="2" charset="0"/>
              </a:rPr>
              <a:t>It might be beneficial to add here reasons why intermediary steps now had to be taken to get to the desired result. Because of these very unaccustomed data we had to filter and fill-up </a:t>
            </a:r>
            <a:r>
              <a:rPr lang="en-US" b="0" i="0" dirty="0" err="1">
                <a:solidFill>
                  <a:srgbClr val="3C4043"/>
                </a:solidFill>
                <a:effectLst/>
                <a:latin typeface="Roboto" panose="02000000000000000000" pitchFamily="2" charset="0"/>
              </a:rPr>
              <a:t>s.t.</a:t>
            </a:r>
            <a:r>
              <a:rPr lang="en-US" b="0" i="0" dirty="0">
                <a:solidFill>
                  <a:srgbClr val="3C4043"/>
                </a:solidFill>
                <a:effectLst/>
                <a:latin typeface="Roboto" panose="02000000000000000000" pitchFamily="2" charset="0"/>
              </a:rPr>
              <a:t> we get ... next slide.</a:t>
            </a:r>
          </a:p>
          <a:p>
            <a:pPr algn="l" rtl="0"/>
            <a:endParaRPr lang="en-US" b="0" i="0" dirty="0">
              <a:solidFill>
                <a:srgbClr val="3C4043"/>
              </a:solidFill>
              <a:effectLst/>
              <a:latin typeface="Roboto" panose="02000000000000000000" pitchFamily="2" charset="0"/>
            </a:endParaRPr>
          </a:p>
          <a:p>
            <a:pPr algn="l" rtl="0"/>
            <a:r>
              <a:rPr lang="en-US" b="0" i="0" dirty="0">
                <a:solidFill>
                  <a:srgbClr val="3C4043"/>
                </a:solidFill>
                <a:effectLst/>
                <a:latin typeface="Roboto" panose="02000000000000000000" pitchFamily="2" charset="0"/>
              </a:rPr>
              <a:t>Whilst our analysis the acquired data with the database provided statistical tools, we realized that the data contains multiple errors, we’ve seen outliers, shown here as a peak, gaps in the data-stream, shown as a flat zone, and generally some noise.</a:t>
            </a:r>
          </a:p>
          <a:p>
            <a:pPr algn="l" rtl="0"/>
            <a:endParaRPr lang="en-US" b="0" i="0" dirty="0">
              <a:solidFill>
                <a:srgbClr val="3C4043"/>
              </a:solidFill>
              <a:effectLst/>
              <a:latin typeface="Roboto" panose="02000000000000000000" pitchFamily="2" charset="0"/>
            </a:endParaRPr>
          </a:p>
          <a:p>
            <a:endParaRPr lang="de-CH" dirty="0"/>
          </a:p>
        </p:txBody>
      </p:sp>
      <p:sp>
        <p:nvSpPr>
          <p:cNvPr id="4" name="Slide Number Placeholder 3"/>
          <p:cNvSpPr>
            <a:spLocks noGrp="1"/>
          </p:cNvSpPr>
          <p:nvPr>
            <p:ph type="sldNum" sz="quarter" idx="5"/>
          </p:nvPr>
        </p:nvSpPr>
        <p:spPr/>
        <p:txBody>
          <a:bodyPr/>
          <a:lstStyle/>
          <a:p>
            <a:fld id="{F615DDFD-030C-4D5A-B33E-3A7E7538D2BE}" type="slidenum">
              <a:rPr lang="de-CH" smtClean="0"/>
              <a:t>10</a:t>
            </a:fld>
            <a:endParaRPr lang="de-CH"/>
          </a:p>
        </p:txBody>
      </p:sp>
    </p:spTree>
    <p:extLst>
      <p:ext uri="{BB962C8B-B14F-4D97-AF65-F5344CB8AC3E}">
        <p14:creationId xmlns:p14="http://schemas.microsoft.com/office/powerpoint/2010/main" val="31913297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blue we see the data given into the model, the green line the actual progression and in red the prediction by the model. </a:t>
            </a:r>
            <a:r>
              <a:rPr lang="en-US" dirty="0" smtClean="0"/>
              <a:t>As it’s obvious, the models does</a:t>
            </a:r>
            <a:r>
              <a:rPr lang="en-US" baseline="0" dirty="0" smtClean="0"/>
              <a:t> not follow the ground truth.</a:t>
            </a:r>
            <a:endParaRPr lang="de-CH" dirty="0"/>
          </a:p>
        </p:txBody>
      </p:sp>
      <p:sp>
        <p:nvSpPr>
          <p:cNvPr id="4" name="Slide Number Placeholder 3"/>
          <p:cNvSpPr>
            <a:spLocks noGrp="1"/>
          </p:cNvSpPr>
          <p:nvPr>
            <p:ph type="sldNum" sz="quarter" idx="5"/>
          </p:nvPr>
        </p:nvSpPr>
        <p:spPr/>
        <p:txBody>
          <a:bodyPr/>
          <a:lstStyle/>
          <a:p>
            <a:fld id="{F615DDFD-030C-4D5A-B33E-3A7E7538D2BE}" type="slidenum">
              <a:rPr lang="de-CH" smtClean="0"/>
              <a:t>13</a:t>
            </a:fld>
            <a:endParaRPr lang="de-CH"/>
          </a:p>
        </p:txBody>
      </p:sp>
    </p:spTree>
    <p:extLst>
      <p:ext uri="{BB962C8B-B14F-4D97-AF65-F5344CB8AC3E}">
        <p14:creationId xmlns:p14="http://schemas.microsoft.com/office/powerpoint/2010/main" val="9671021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01">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EB061823-3F7A-48C8-8477-B410C18AC1B7}"/>
              </a:ext>
            </a:extLst>
          </p:cNvPr>
          <p:cNvSpPr>
            <a:spLocks noGrp="1"/>
          </p:cNvSpPr>
          <p:nvPr>
            <p:ph type="pic" sz="quarter" idx="11"/>
          </p:nvPr>
        </p:nvSpPr>
        <p:spPr>
          <a:xfrm>
            <a:off x="731838" y="1016000"/>
            <a:ext cx="10728325" cy="5256000"/>
          </a:xfrm>
        </p:spPr>
        <p:txBody>
          <a:bodyPr lIns="5580000" tIns="0" rIns="0" anchor="ctr" anchorCtr="0"/>
          <a:lstStyle>
            <a:lvl1pPr marL="0" indent="0" algn="ctr">
              <a:buNone/>
              <a:defRPr/>
            </a:lvl1pPr>
          </a:lstStyle>
          <a:p>
            <a:r>
              <a:rPr lang="en-US" noProof="0"/>
              <a:t>Click icon to add picture</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0" y="2233538"/>
            <a:ext cx="5904000" cy="2772000"/>
          </a:xfrm>
          <a:solidFill>
            <a:schemeClr val="accent1"/>
          </a:solidFill>
        </p:spPr>
        <p:txBody>
          <a:bodyPr lIns="1080000" tIns="2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31838" y="360538"/>
            <a:ext cx="1765565" cy="288000"/>
          </a:xfrm>
          <a:prstGeom prst="rect">
            <a:avLst/>
          </a:prstGeom>
        </p:spPr>
      </p:pic>
      <p:sp>
        <p:nvSpPr>
          <p:cNvPr id="9" name="Bildplatzhalter 8">
            <a:extLst>
              <a:ext uri="{FF2B5EF4-FFF2-40B4-BE49-F238E27FC236}">
                <a16:creationId xmlns:a16="http://schemas.microsoft.com/office/drawing/2014/main" id="{C3C296D1-2CD0-479F-A866-6EC741D2293B}"/>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4" name="Textplatzhalter 3">
            <a:extLst>
              <a:ext uri="{FF2B5EF4-FFF2-40B4-BE49-F238E27FC236}">
                <a16:creationId xmlns:a16="http://schemas.microsoft.com/office/drawing/2014/main" id="{EE41BE31-9613-4103-99FF-7DCFF643B329}"/>
              </a:ext>
            </a:extLst>
          </p:cNvPr>
          <p:cNvSpPr>
            <a:spLocks noGrp="1"/>
          </p:cNvSpPr>
          <p:nvPr>
            <p:ph type="body" sz="quarter" idx="13"/>
          </p:nvPr>
        </p:nvSpPr>
        <p:spPr>
          <a:xfrm>
            <a:off x="1078516" y="3860495"/>
            <a:ext cx="468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Click to edit Master text styles</a:t>
            </a:r>
          </a:p>
        </p:txBody>
      </p:sp>
      <p:sp>
        <p:nvSpPr>
          <p:cNvPr id="6" name="Textplatzhalter 5">
            <a:extLst>
              <a:ext uri="{FF2B5EF4-FFF2-40B4-BE49-F238E27FC236}">
                <a16:creationId xmlns:a16="http://schemas.microsoft.com/office/drawing/2014/main" id="{EDEB298C-798E-4D73-9DD6-F896C06530C1}"/>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baseline="0"/>
            </a:lvl1pPr>
            <a:lvl2pPr>
              <a:defRPr sz="1150"/>
            </a:lvl2pPr>
            <a:lvl3pPr>
              <a:defRPr sz="1150"/>
            </a:lvl3pPr>
            <a:lvl4pPr>
              <a:defRPr sz="1150"/>
            </a:lvl4pPr>
            <a:lvl5pPr>
              <a:defRPr sz="1150"/>
            </a:lvl5pPr>
          </a:lstStyle>
          <a:p>
            <a:pPr lvl="0"/>
            <a:r>
              <a:rPr lang="de-DE" dirty="0"/>
              <a:t>Organisational </a:t>
            </a:r>
            <a:r>
              <a:rPr lang="de-DE" dirty="0" err="1"/>
              <a:t>unit</a:t>
            </a:r>
            <a:r>
              <a:rPr lang="de-DE" dirty="0"/>
              <a:t> verbal</a:t>
            </a:r>
            <a:br>
              <a:rPr lang="de-DE" dirty="0"/>
            </a:br>
            <a:r>
              <a:rPr lang="de-DE" dirty="0" err="1"/>
              <a:t>can</a:t>
            </a:r>
            <a:r>
              <a:rPr lang="de-DE" dirty="0"/>
              <a:t> </a:t>
            </a:r>
            <a:r>
              <a:rPr lang="de-DE" dirty="0" err="1"/>
              <a:t>be</a:t>
            </a:r>
            <a:r>
              <a:rPr lang="de-DE" dirty="0"/>
              <a:t> </a:t>
            </a:r>
            <a:r>
              <a:rPr lang="de-DE" dirty="0" err="1"/>
              <a:t>put</a:t>
            </a:r>
            <a:r>
              <a:rPr lang="de-DE" dirty="0"/>
              <a:t> on 2 </a:t>
            </a:r>
            <a:r>
              <a:rPr lang="de-DE" dirty="0" err="1"/>
              <a:t>lines</a:t>
            </a:r>
            <a:endParaRPr lang="de-DE" dirty="0"/>
          </a:p>
        </p:txBody>
      </p:sp>
    </p:spTree>
    <p:extLst>
      <p:ext uri="{BB962C8B-B14F-4D97-AF65-F5344CB8AC3E}">
        <p14:creationId xmlns:p14="http://schemas.microsoft.com/office/powerpoint/2010/main" val="4293381049"/>
      </p:ext>
    </p:extLst>
  </p:cSld>
  <p:clrMapOvr>
    <a:masterClrMapping/>
  </p:clrMapOvr>
  <p:extLst>
    <p:ext uri="{DCECCB84-F9BA-43D5-87BE-67443E8EF086}">
      <p15:sldGuideLst xmlns:p15="http://schemas.microsoft.com/office/powerpoint/2012/main">
        <p15:guide id="2" pos="3840" userDrawn="1">
          <p15:clr>
            <a:srgbClr val="FBAE40"/>
          </p15:clr>
        </p15:guide>
        <p15:guide id="3" orient="horz" pos="640" userDrawn="1">
          <p15:clr>
            <a:srgbClr val="FBAE40"/>
          </p15:clr>
        </p15:guide>
        <p15:guide id="4" orient="horz" pos="3952" userDrawn="1">
          <p15:clr>
            <a:srgbClr val="FBAE40"/>
          </p15:clr>
        </p15:guide>
        <p15:guide id="5" pos="61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 Bi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lvl1pPr>
              <a:defRPr/>
            </a:lvl1pPr>
          </a:lstStyle>
          <a:p>
            <a:r>
              <a:rPr lang="en-US" noProof="0"/>
              <a:t>Click to edit Master title style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12E52271-CEE0-4344-BF51-149327DB228F}" type="datetime1">
              <a:rPr lang="de-CH" noProof="0" smtClean="0"/>
              <a:t>31.05.2021</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a:t>Matthias Baumann, Aurelio Negri, Linus Vogel, Gilles Waeber</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05941150-30DE-48F5-9038-0E82CD18DE28}"/>
              </a:ext>
            </a:extLst>
          </p:cNvPr>
          <p:cNvSpPr>
            <a:spLocks noGrp="1"/>
          </p:cNvSpPr>
          <p:nvPr>
            <p:ph type="pic" sz="quarter" idx="13"/>
          </p:nvPr>
        </p:nvSpPr>
        <p:spPr>
          <a:xfrm>
            <a:off x="731837" y="1412874"/>
            <a:ext cx="10728000" cy="4860000"/>
          </a:xfrm>
        </p:spPr>
        <p:txBody>
          <a:bodyPr tIns="1620000"/>
          <a:lstStyle>
            <a:lvl1pPr marL="0" indent="0" algn="ctr">
              <a:buNone/>
              <a:defRPr/>
            </a:lvl1pPr>
          </a:lstStyle>
          <a:p>
            <a:r>
              <a:rPr lang="en-US" noProof="0"/>
              <a:t>Click icon to add picture</a:t>
            </a:r>
            <a:endParaRPr lang="de-CH" noProof="0"/>
          </a:p>
        </p:txBody>
      </p:sp>
    </p:spTree>
    <p:extLst>
      <p:ext uri="{BB962C8B-B14F-4D97-AF65-F5344CB8AC3E}">
        <p14:creationId xmlns:p14="http://schemas.microsoft.com/office/powerpoint/2010/main" val="943852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ld full page">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25669264-56EB-487B-A12E-6EEBEFDE4003}" type="datetime1">
              <a:rPr lang="de-CH" noProof="0" smtClean="0"/>
              <a:t>31.05.2021</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a:t>Matthias Baumann, Aurelio Negri, Linus Vogel, Gilles Waeber</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05941150-30DE-48F5-9038-0E82CD18DE28}"/>
              </a:ext>
            </a:extLst>
          </p:cNvPr>
          <p:cNvSpPr>
            <a:spLocks noGrp="1"/>
          </p:cNvSpPr>
          <p:nvPr>
            <p:ph type="pic" sz="quarter" idx="13"/>
          </p:nvPr>
        </p:nvSpPr>
        <p:spPr>
          <a:xfrm>
            <a:off x="731837" y="260350"/>
            <a:ext cx="10728000" cy="6012524"/>
          </a:xfrm>
        </p:spPr>
        <p:txBody>
          <a:bodyPr tIns="2160000"/>
          <a:lstStyle>
            <a:lvl1pPr marL="0" indent="0" algn="ctr">
              <a:buNone/>
              <a:defRPr/>
            </a:lvl1pPr>
          </a:lstStyle>
          <a:p>
            <a:r>
              <a:rPr lang="en-US" noProof="0"/>
              <a:t>Click icon to add picture</a:t>
            </a:r>
            <a:endParaRPr lang="de-CH" noProof="0"/>
          </a:p>
        </p:txBody>
      </p:sp>
    </p:spTree>
    <p:extLst>
      <p:ext uri="{BB962C8B-B14F-4D97-AF65-F5344CB8AC3E}">
        <p14:creationId xmlns:p14="http://schemas.microsoft.com/office/powerpoint/2010/main" val="28420483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halt zwei Spalt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6204163" y="1412875"/>
            <a:ext cx="5256000" cy="486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F2D3E0CD-4DCE-4D8C-AB2D-9898A811CA7C}" type="datetime1">
              <a:rPr lang="de-CH" noProof="0" smtClean="0"/>
              <a:t>31.05.2021</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a:t>Matthias Baumann, Aurelio Negri, Linus Vogel, Gilles Waeber</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5040000" cy="4860000"/>
          </a:xfrm>
        </p:spPr>
        <p:txBody>
          <a:bodyPr tIns="1620000"/>
          <a:lstStyle>
            <a:lvl1pPr marL="0" indent="0" algn="ctr">
              <a:buNone/>
              <a:defRPr/>
            </a:lvl1pPr>
          </a:lstStyle>
          <a:p>
            <a:r>
              <a:rPr lang="en-US" noProof="0"/>
              <a:t>Click icon to add picture</a:t>
            </a:r>
            <a:endParaRPr lang="de-CH" noProof="0"/>
          </a:p>
        </p:txBody>
      </p:sp>
    </p:spTree>
    <p:extLst>
      <p:ext uri="{BB962C8B-B14F-4D97-AF65-F5344CB8AC3E}">
        <p14:creationId xmlns:p14="http://schemas.microsoft.com/office/powerpoint/2010/main" val="3996394784"/>
      </p:ext>
    </p:extLst>
  </p:cSld>
  <p:clrMapOvr>
    <a:masterClrMapping/>
  </p:clrMapOvr>
  <p:extLst>
    <p:ext uri="{DCECCB84-F9BA-43D5-87BE-67443E8EF086}">
      <p15:sldGuideLst xmlns:p15="http://schemas.microsoft.com/office/powerpoint/2012/main">
        <p15:guide id="1" orient="horz" pos="395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halt 2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6" y="5121800"/>
            <a:ext cx="5255999" cy="1152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97623332-3698-43D5-BD7B-3DF7088F98B3}" type="datetime1">
              <a:rPr lang="de-CH" noProof="0" smtClean="0"/>
              <a:t>31.05.2021</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Matthias Baumann, Aurelio Negri, Linus Vogel, Gilles Waeber</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5256000" cy="3420000"/>
          </a:xfrm>
        </p:spPr>
        <p:txBody>
          <a:bodyPr tIns="900000"/>
          <a:lstStyle>
            <a:lvl1pPr marL="0" indent="0" algn="ctr">
              <a:buNone/>
              <a:defRPr/>
            </a:lvl1pPr>
          </a:lstStyle>
          <a:p>
            <a:r>
              <a:rPr lang="en-US" noProof="0"/>
              <a:t>Click icon to add picture</a:t>
            </a:r>
            <a:endParaRPr lang="de-CH" noProof="0"/>
          </a:p>
        </p:txBody>
      </p:sp>
      <p:sp>
        <p:nvSpPr>
          <p:cNvPr id="9" name="Bildplatzhalter 10">
            <a:extLst>
              <a:ext uri="{FF2B5EF4-FFF2-40B4-BE49-F238E27FC236}">
                <a16:creationId xmlns:a16="http://schemas.microsoft.com/office/drawing/2014/main" id="{1AAB6914-2518-430D-BF4C-14EA51B61410}"/>
              </a:ext>
            </a:extLst>
          </p:cNvPr>
          <p:cNvSpPr>
            <a:spLocks noGrp="1"/>
          </p:cNvSpPr>
          <p:nvPr>
            <p:ph type="pic" sz="quarter" idx="14"/>
          </p:nvPr>
        </p:nvSpPr>
        <p:spPr>
          <a:xfrm>
            <a:off x="6204162" y="1412875"/>
            <a:ext cx="5256000" cy="3420000"/>
          </a:xfrm>
        </p:spPr>
        <p:txBody>
          <a:bodyPr tIns="900000"/>
          <a:lstStyle>
            <a:lvl1pPr marL="0" indent="0" algn="ctr">
              <a:buNone/>
              <a:defRPr/>
            </a:lvl1pPr>
          </a:lstStyle>
          <a:p>
            <a:r>
              <a:rPr lang="en-US" noProof="0"/>
              <a:t>Click icon to add picture</a:t>
            </a:r>
            <a:endParaRPr lang="de-CH" noProof="0"/>
          </a:p>
        </p:txBody>
      </p:sp>
      <p:sp>
        <p:nvSpPr>
          <p:cNvPr id="12" name="Inhaltsplatzhalter 2">
            <a:extLst>
              <a:ext uri="{FF2B5EF4-FFF2-40B4-BE49-F238E27FC236}">
                <a16:creationId xmlns:a16="http://schemas.microsoft.com/office/drawing/2014/main" id="{5092EEFB-079B-4C38-A665-E52B9837601B}"/>
              </a:ext>
            </a:extLst>
          </p:cNvPr>
          <p:cNvSpPr>
            <a:spLocks noGrp="1"/>
          </p:cNvSpPr>
          <p:nvPr>
            <p:ph idx="15"/>
          </p:nvPr>
        </p:nvSpPr>
        <p:spPr>
          <a:xfrm>
            <a:off x="6204162" y="5121800"/>
            <a:ext cx="5256001" cy="1152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Tree>
    <p:extLst>
      <p:ext uri="{BB962C8B-B14F-4D97-AF65-F5344CB8AC3E}">
        <p14:creationId xmlns:p14="http://schemas.microsoft.com/office/powerpoint/2010/main" val="1085750778"/>
      </p:ext>
    </p:extLst>
  </p:cSld>
  <p:clrMapOvr>
    <a:masterClrMapping/>
  </p:clrMapOvr>
  <p:extLst>
    <p:ext uri="{DCECCB84-F9BA-43D5-87BE-67443E8EF086}">
      <p15:sldGuideLst xmlns:p15="http://schemas.microsoft.com/office/powerpoint/2012/main">
        <p15:guide id="1" orient="horz" pos="395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3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6" y="4166439"/>
            <a:ext cx="10728327" cy="2124401"/>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F77D0FF7-B883-4773-A51E-D9AF90975917}" type="datetime1">
              <a:rPr lang="de-CH" noProof="0" smtClean="0"/>
              <a:t>31.05.2021</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a:t>Matthias Baumann, Aurelio Negri, Linus Vogel, Gilles Waeber</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3420000" cy="2484000"/>
          </a:xfrm>
        </p:spPr>
        <p:txBody>
          <a:bodyPr tIns="360000"/>
          <a:lstStyle>
            <a:lvl1pPr marL="0" indent="0" algn="ctr">
              <a:buNone/>
              <a:defRPr/>
            </a:lvl1pPr>
          </a:lstStyle>
          <a:p>
            <a:r>
              <a:rPr lang="en-US" noProof="0"/>
              <a:t>Click icon to add picture</a:t>
            </a:r>
            <a:endParaRPr lang="de-CH" noProof="0"/>
          </a:p>
        </p:txBody>
      </p:sp>
      <p:sp>
        <p:nvSpPr>
          <p:cNvPr id="13" name="Bildplatzhalter 10">
            <a:extLst>
              <a:ext uri="{FF2B5EF4-FFF2-40B4-BE49-F238E27FC236}">
                <a16:creationId xmlns:a16="http://schemas.microsoft.com/office/drawing/2014/main" id="{36793346-BF6B-42A8-ADE0-3AA3DC3B239A}"/>
              </a:ext>
            </a:extLst>
          </p:cNvPr>
          <p:cNvSpPr>
            <a:spLocks noGrp="1"/>
          </p:cNvSpPr>
          <p:nvPr>
            <p:ph type="pic" sz="quarter" idx="16"/>
          </p:nvPr>
        </p:nvSpPr>
        <p:spPr>
          <a:xfrm>
            <a:off x="8040162" y="1414800"/>
            <a:ext cx="3420000" cy="2484000"/>
          </a:xfrm>
        </p:spPr>
        <p:txBody>
          <a:bodyPr tIns="360000"/>
          <a:lstStyle>
            <a:lvl1pPr marL="0" indent="0" algn="ctr">
              <a:buNone/>
              <a:defRPr/>
            </a:lvl1pPr>
          </a:lstStyle>
          <a:p>
            <a:r>
              <a:rPr lang="en-US" noProof="0"/>
              <a:t>Click icon to add picture</a:t>
            </a:r>
            <a:endParaRPr lang="de-CH" noProof="0"/>
          </a:p>
        </p:txBody>
      </p:sp>
      <p:sp>
        <p:nvSpPr>
          <p:cNvPr id="14" name="Bildplatzhalter 10">
            <a:extLst>
              <a:ext uri="{FF2B5EF4-FFF2-40B4-BE49-F238E27FC236}">
                <a16:creationId xmlns:a16="http://schemas.microsoft.com/office/drawing/2014/main" id="{FE637F68-618E-43EB-B240-4BFA26852FC5}"/>
              </a:ext>
            </a:extLst>
          </p:cNvPr>
          <p:cNvSpPr>
            <a:spLocks noGrp="1"/>
          </p:cNvSpPr>
          <p:nvPr>
            <p:ph type="pic" sz="quarter" idx="17"/>
          </p:nvPr>
        </p:nvSpPr>
        <p:spPr>
          <a:xfrm>
            <a:off x="4385999" y="1414800"/>
            <a:ext cx="3420000" cy="2484000"/>
          </a:xfrm>
        </p:spPr>
        <p:txBody>
          <a:bodyPr tIns="360000"/>
          <a:lstStyle>
            <a:lvl1pPr marL="0" indent="0" algn="ctr">
              <a:buNone/>
              <a:defRPr/>
            </a:lvl1pPr>
          </a:lstStyle>
          <a:p>
            <a:r>
              <a:rPr lang="en-US" noProof="0"/>
              <a:t>Click icon to add picture</a:t>
            </a:r>
            <a:endParaRPr lang="de-CH" noProof="0"/>
          </a:p>
        </p:txBody>
      </p:sp>
    </p:spTree>
    <p:extLst>
      <p:ext uri="{BB962C8B-B14F-4D97-AF65-F5344CB8AC3E}">
        <p14:creationId xmlns:p14="http://schemas.microsoft.com/office/powerpoint/2010/main" val="2252988954"/>
      </p:ext>
    </p:extLst>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Tabel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7" y="1412875"/>
            <a:ext cx="10728325" cy="396000"/>
          </a:xfrm>
        </p:spPr>
        <p:txBody>
          <a:bodyPr/>
          <a:lstStyle>
            <a:lvl1pPr marL="0" indent="0">
              <a:buNone/>
              <a:defRPr b="1"/>
            </a:lvl1pPr>
            <a:lvl2pPr marL="266700" indent="0">
              <a:buNone/>
              <a:defRPr b="1"/>
            </a:lvl2pPr>
            <a:lvl3pPr marL="538163" indent="0">
              <a:buNone/>
              <a:defRPr b="1"/>
            </a:lvl3pPr>
            <a:lvl4pPr marL="804862" indent="0">
              <a:buNone/>
              <a:defRPr b="1"/>
            </a:lvl4pPr>
            <a:lvl5pPr marL="1076325" indent="0">
              <a:buNone/>
              <a:defRPr b="1"/>
            </a:lvl5pPr>
          </a:lstStyle>
          <a:p>
            <a:pPr lvl="0"/>
            <a:r>
              <a:rPr lang="en-US" noProof="0"/>
              <a:t>Click to edit Master text styles</a:t>
            </a:r>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21CCC329-1B2C-473E-9B0B-C877F8E8B528}" type="datetime1">
              <a:rPr lang="de-CH" noProof="0" smtClean="0"/>
              <a:t>31.05.2021</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a:t>Matthias Baumann, Aurelio Negri, Linus Vogel, Gilles Waeber</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31837" y="6507088"/>
            <a:ext cx="984462" cy="162000"/>
          </a:xfrm>
          <a:prstGeom prst="rect">
            <a:avLst/>
          </a:prstGeom>
        </p:spPr>
      </p:pic>
      <p:sp>
        <p:nvSpPr>
          <p:cNvPr id="9" name="Tabellenplatzhalter 8">
            <a:extLst>
              <a:ext uri="{FF2B5EF4-FFF2-40B4-BE49-F238E27FC236}">
                <a16:creationId xmlns:a16="http://schemas.microsoft.com/office/drawing/2014/main" id="{A1D947E6-CC00-458E-BDE1-B0877E30333C}"/>
              </a:ext>
            </a:extLst>
          </p:cNvPr>
          <p:cNvSpPr>
            <a:spLocks noGrp="1"/>
          </p:cNvSpPr>
          <p:nvPr>
            <p:ph type="tbl" sz="quarter" idx="13"/>
          </p:nvPr>
        </p:nvSpPr>
        <p:spPr>
          <a:xfrm>
            <a:off x="731838" y="2061398"/>
            <a:ext cx="10728325" cy="4212401"/>
          </a:xfrm>
        </p:spPr>
        <p:txBody>
          <a:bodyPr tIns="1260000"/>
          <a:lstStyle>
            <a:lvl1pPr marL="0" indent="0" algn="ctr">
              <a:spcBef>
                <a:spcPts val="0"/>
              </a:spcBef>
              <a:buNone/>
              <a:defRPr sz="1400"/>
            </a:lvl1pPr>
          </a:lstStyle>
          <a:p>
            <a:r>
              <a:rPr lang="en-US" noProof="0"/>
              <a:t>Click icon to add table</a:t>
            </a:r>
            <a:endParaRPr lang="de-CH" noProof="0"/>
          </a:p>
        </p:txBody>
      </p:sp>
    </p:spTree>
    <p:extLst>
      <p:ext uri="{BB962C8B-B14F-4D97-AF65-F5344CB8AC3E}">
        <p14:creationId xmlns:p14="http://schemas.microsoft.com/office/powerpoint/2010/main" val="2928661315"/>
      </p:ext>
    </p:extLst>
  </p:cSld>
  <p:clrMapOvr>
    <a:masterClrMapping/>
  </p:clrMapOvr>
  <p:extLst>
    <p:ext uri="{DCECCB84-F9BA-43D5-87BE-67443E8EF086}">
      <p15:sldGuideLst xmlns:p15="http://schemas.microsoft.com/office/powerpoint/2012/main">
        <p15:guide id="1" orient="horz" pos="395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chlussfolie">
    <p:bg>
      <p:bgPr>
        <a:solidFill>
          <a:schemeClr val="bg1"/>
        </a:solidFill>
        <a:effectLst/>
      </p:bgPr>
    </p:bg>
    <p:spTree>
      <p:nvGrpSpPr>
        <p:cNvPr id="1" name=""/>
        <p:cNvGrpSpPr/>
        <p:nvPr/>
      </p:nvGrpSpPr>
      <p:grpSpPr>
        <a:xfrm>
          <a:off x="0" y="0"/>
          <a:ext cx="0" cy="0"/>
          <a:chOff x="0" y="0"/>
          <a:chExt cx="0" cy="0"/>
        </a:xfrm>
      </p:grpSpPr>
      <p:sp>
        <p:nvSpPr>
          <p:cNvPr id="20" name="Inhaltsplatzhalter 2">
            <a:extLst>
              <a:ext uri="{FF2B5EF4-FFF2-40B4-BE49-F238E27FC236}">
                <a16:creationId xmlns:a16="http://schemas.microsoft.com/office/drawing/2014/main" id="{394B20FF-3667-40DF-92A1-C6CF3BBCA26D}"/>
              </a:ext>
            </a:extLst>
          </p:cNvPr>
          <p:cNvSpPr>
            <a:spLocks noGrp="1"/>
          </p:cNvSpPr>
          <p:nvPr>
            <p:ph idx="1"/>
          </p:nvPr>
        </p:nvSpPr>
        <p:spPr>
          <a:xfrm>
            <a:off x="731837" y="2135492"/>
            <a:ext cx="10728325" cy="3960000"/>
          </a:xfrm>
        </p:spPr>
        <p:txBody>
          <a:bodyPr/>
          <a:lstStyle>
            <a:lvl1pPr marL="0" indent="0">
              <a:spcBef>
                <a:spcPts val="0"/>
              </a:spcBef>
              <a:buNone/>
              <a:defRPr>
                <a:solidFill>
                  <a:schemeClr val="tx1"/>
                </a:solidFill>
              </a:defRPr>
            </a:lvl1pPr>
            <a:lvl2pPr marL="266700" indent="0">
              <a:buNone/>
              <a:defRPr>
                <a:solidFill>
                  <a:schemeClr val="bg1"/>
                </a:solidFill>
              </a:defRPr>
            </a:lvl2pPr>
            <a:lvl3pPr marL="540000" indent="0">
              <a:buNone/>
              <a:defRPr>
                <a:solidFill>
                  <a:schemeClr val="bg1"/>
                </a:solidFill>
              </a:defRPr>
            </a:lvl3pPr>
            <a:lvl4pPr marL="808537" indent="0">
              <a:buNone/>
              <a:defRPr>
                <a:solidFill>
                  <a:schemeClr val="bg1"/>
                </a:solidFill>
              </a:defRPr>
            </a:lvl4pPr>
            <a:lvl5pPr marL="1080000" indent="0">
              <a:buNone/>
              <a:defRPr>
                <a:solidFill>
                  <a:schemeClr val="bg1"/>
                </a:solidFill>
              </a:defRPr>
            </a:lvl5pPr>
          </a:lstStyle>
          <a:p>
            <a:pPr lvl="0"/>
            <a:r>
              <a:rPr lang="en-US" noProof="0"/>
              <a:t>Click to edit Master text styles</a:t>
            </a:r>
          </a:p>
        </p:txBody>
      </p:sp>
      <p:sp>
        <p:nvSpPr>
          <p:cNvPr id="21" name="Bildplatzhalter 8">
            <a:extLst>
              <a:ext uri="{FF2B5EF4-FFF2-40B4-BE49-F238E27FC236}">
                <a16:creationId xmlns:a16="http://schemas.microsoft.com/office/drawing/2014/main" id="{794484F1-3B7F-46CE-AD0B-2310A557A990}"/>
              </a:ext>
            </a:extLst>
          </p:cNvPr>
          <p:cNvSpPr>
            <a:spLocks noGrp="1"/>
          </p:cNvSpPr>
          <p:nvPr>
            <p:ph type="pic" sz="quarter" idx="12"/>
          </p:nvPr>
        </p:nvSpPr>
        <p:spPr>
          <a:xfrm>
            <a:off x="10200163" y="6489088"/>
            <a:ext cx="1260000" cy="180000"/>
          </a:xfrm>
        </p:spPr>
        <p:txBody>
          <a:bodyPr/>
          <a:lstStyle>
            <a:lvl1pPr marL="0" indent="0" algn="l">
              <a:buNone/>
              <a:defRPr sz="700">
                <a:solidFill>
                  <a:schemeClr val="tx1"/>
                </a:solidFill>
              </a:defRPr>
            </a:lvl1pPr>
          </a:lstStyle>
          <a:p>
            <a:r>
              <a:rPr lang="en-US" noProof="0"/>
              <a:t>Click icon to add picture</a:t>
            </a:r>
            <a:endParaRPr lang="de-CH" noProof="0"/>
          </a:p>
        </p:txBody>
      </p:sp>
      <p:pic>
        <p:nvPicPr>
          <p:cNvPr id="22" name="Grafik 21">
            <a:extLst>
              <a:ext uri="{FF2B5EF4-FFF2-40B4-BE49-F238E27FC236}">
                <a16:creationId xmlns:a16="http://schemas.microsoft.com/office/drawing/2014/main" id="{F900572E-A73E-42BE-96FA-38ADC4E79FD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31838" y="360538"/>
            <a:ext cx="1765565" cy="288000"/>
          </a:xfrm>
          <a:prstGeom prst="rect">
            <a:avLst/>
          </a:prstGeom>
        </p:spPr>
      </p:pic>
    </p:spTree>
    <p:extLst>
      <p:ext uri="{BB962C8B-B14F-4D97-AF65-F5344CB8AC3E}">
        <p14:creationId xmlns:p14="http://schemas.microsoft.com/office/powerpoint/2010/main" val="1752670339"/>
      </p:ext>
    </p:extLst>
  </p:cSld>
  <p:clrMapOvr>
    <a:masterClrMapping/>
  </p:clrMapOvr>
  <p:extLst>
    <p:ext uri="{DCECCB84-F9BA-43D5-87BE-67443E8EF086}">
      <p15:sldGuideLst xmlns:p15="http://schemas.microsoft.com/office/powerpoint/2012/main">
        <p15:guide id="1" pos="6698">
          <p15:clr>
            <a:srgbClr val="FBAE40"/>
          </p15:clr>
        </p15:guide>
        <p15:guide id="3" orient="horz" pos="640">
          <p15:clr>
            <a:srgbClr val="FBAE40"/>
          </p15:clr>
        </p15:guide>
        <p15:guide id="4" orient="horz" pos="395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02">
    <p:spTree>
      <p:nvGrpSpPr>
        <p:cNvPr id="1" name=""/>
        <p:cNvGrpSpPr/>
        <p:nvPr/>
      </p:nvGrpSpPr>
      <p:grpSpPr>
        <a:xfrm>
          <a:off x="0" y="0"/>
          <a:ext cx="0" cy="0"/>
          <a:chOff x="0" y="0"/>
          <a:chExt cx="0" cy="0"/>
        </a:xfrm>
      </p:grpSpPr>
      <p:sp>
        <p:nvSpPr>
          <p:cNvPr id="11" name="Bildplatzhalter 4">
            <a:extLst>
              <a:ext uri="{FF2B5EF4-FFF2-40B4-BE49-F238E27FC236}">
                <a16:creationId xmlns:a16="http://schemas.microsoft.com/office/drawing/2014/main" id="{8A01615F-450E-43D0-B554-DA3FBD48DF34}"/>
              </a:ext>
            </a:extLst>
          </p:cNvPr>
          <p:cNvSpPr>
            <a:spLocks noGrp="1"/>
          </p:cNvSpPr>
          <p:nvPr>
            <p:ph type="pic" sz="quarter" idx="11"/>
          </p:nvPr>
        </p:nvSpPr>
        <p:spPr>
          <a:xfrm>
            <a:off x="731838" y="1016000"/>
            <a:ext cx="10728325" cy="5256000"/>
          </a:xfrm>
        </p:spPr>
        <p:txBody>
          <a:bodyPr lIns="0" tIns="0" rIns="5580000" anchor="ctr" anchorCtr="0"/>
          <a:lstStyle>
            <a:lvl1pPr marL="0" indent="0" algn="ctr">
              <a:buNone/>
              <a:defRPr/>
            </a:lvl1pPr>
          </a:lstStyle>
          <a:p>
            <a:r>
              <a:rPr lang="en-US" noProof="0"/>
              <a:t>Click icon to add picture</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6504000" y="2957494"/>
            <a:ext cx="5688000" cy="2268000"/>
          </a:xfrm>
          <a:solidFill>
            <a:schemeClr val="accent2"/>
          </a:solidFill>
        </p:spPr>
        <p:txBody>
          <a:bodyPr lIns="324000" tIns="2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31838" y="360538"/>
            <a:ext cx="1765565" cy="288000"/>
          </a:xfrm>
          <a:prstGeom prst="rect">
            <a:avLst/>
          </a:prstGeom>
        </p:spPr>
      </p:pic>
      <p:sp>
        <p:nvSpPr>
          <p:cNvPr id="9" name="Textplatzhalter 3">
            <a:extLst>
              <a:ext uri="{FF2B5EF4-FFF2-40B4-BE49-F238E27FC236}">
                <a16:creationId xmlns:a16="http://schemas.microsoft.com/office/drawing/2014/main" id="{003A487C-8977-4264-A8A1-D6C1DB604682}"/>
              </a:ext>
            </a:extLst>
          </p:cNvPr>
          <p:cNvSpPr>
            <a:spLocks noGrp="1"/>
          </p:cNvSpPr>
          <p:nvPr>
            <p:ph type="body" sz="quarter" idx="13"/>
          </p:nvPr>
        </p:nvSpPr>
        <p:spPr>
          <a:xfrm>
            <a:off x="6845210" y="4639666"/>
            <a:ext cx="4320000" cy="46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Click to edit Master text styles</a:t>
            </a:r>
          </a:p>
        </p:txBody>
      </p:sp>
      <p:sp>
        <p:nvSpPr>
          <p:cNvPr id="13" name="Bildplatzhalter 8">
            <a:extLst>
              <a:ext uri="{FF2B5EF4-FFF2-40B4-BE49-F238E27FC236}">
                <a16:creationId xmlns:a16="http://schemas.microsoft.com/office/drawing/2014/main" id="{E91D3734-CD8F-4F94-A813-570EF31C4732}"/>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8" name="Textplatzhalter 5">
            <a:extLst>
              <a:ext uri="{FF2B5EF4-FFF2-40B4-BE49-F238E27FC236}">
                <a16:creationId xmlns:a16="http://schemas.microsoft.com/office/drawing/2014/main" id="{547D2927-4A99-4714-8EBA-F773EAA26308}"/>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dirty="0"/>
              <a:t>Organisational </a:t>
            </a:r>
            <a:r>
              <a:rPr lang="de-DE" dirty="0" err="1"/>
              <a:t>unit</a:t>
            </a:r>
            <a:r>
              <a:rPr lang="de-DE" dirty="0"/>
              <a:t> verbal</a:t>
            </a:r>
            <a:br>
              <a:rPr lang="de-DE" dirty="0"/>
            </a:br>
            <a:r>
              <a:rPr lang="de-DE" dirty="0" err="1"/>
              <a:t>can</a:t>
            </a:r>
            <a:r>
              <a:rPr lang="de-DE" dirty="0"/>
              <a:t> </a:t>
            </a:r>
            <a:r>
              <a:rPr lang="de-DE" dirty="0" err="1"/>
              <a:t>be</a:t>
            </a:r>
            <a:r>
              <a:rPr lang="de-DE" dirty="0"/>
              <a:t> </a:t>
            </a:r>
            <a:r>
              <a:rPr lang="de-DE" dirty="0" err="1"/>
              <a:t>put</a:t>
            </a:r>
            <a:r>
              <a:rPr lang="de-DE" dirty="0"/>
              <a:t> on 2 </a:t>
            </a:r>
            <a:r>
              <a:rPr lang="de-DE" dirty="0" err="1"/>
              <a:t>lines</a:t>
            </a:r>
            <a:endParaRPr lang="de-DE" dirty="0"/>
          </a:p>
        </p:txBody>
      </p:sp>
    </p:spTree>
    <p:extLst>
      <p:ext uri="{BB962C8B-B14F-4D97-AF65-F5344CB8AC3E}">
        <p14:creationId xmlns:p14="http://schemas.microsoft.com/office/powerpoint/2010/main" val="100241141"/>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03">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62D94F76-218E-49F2-87F8-05982912ED18}"/>
              </a:ext>
            </a:extLst>
          </p:cNvPr>
          <p:cNvSpPr/>
          <p:nvPr userDrawn="1"/>
        </p:nvSpPr>
        <p:spPr>
          <a:xfrm>
            <a:off x="731838" y="1016000"/>
            <a:ext cx="10728325" cy="5257800"/>
          </a:xfrm>
          <a:prstGeom prst="rect">
            <a:avLst/>
          </a:prstGeom>
          <a:solidFill>
            <a:srgbClr val="485A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1" y="1940405"/>
            <a:ext cx="10188000" cy="3420000"/>
          </a:xfrm>
          <a:solidFill>
            <a:srgbClr val="72791C"/>
          </a:solidFill>
          <a:ln>
            <a:noFill/>
          </a:ln>
        </p:spPr>
        <p:txBody>
          <a:bodyPr lIns="1080000" tIns="2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31838" y="360538"/>
            <a:ext cx="1765565" cy="288000"/>
          </a:xfrm>
          <a:prstGeom prst="rect">
            <a:avLst/>
          </a:prstGeom>
        </p:spPr>
      </p:pic>
      <p:sp>
        <p:nvSpPr>
          <p:cNvPr id="7" name="Textplatzhalter 3">
            <a:extLst>
              <a:ext uri="{FF2B5EF4-FFF2-40B4-BE49-F238E27FC236}">
                <a16:creationId xmlns:a16="http://schemas.microsoft.com/office/drawing/2014/main" id="{0503E57F-F89F-431B-8D38-7CC97B7C201A}"/>
              </a:ext>
            </a:extLst>
          </p:cNvPr>
          <p:cNvSpPr>
            <a:spLocks noGrp="1"/>
          </p:cNvSpPr>
          <p:nvPr>
            <p:ph type="body" sz="quarter" idx="13"/>
          </p:nvPr>
        </p:nvSpPr>
        <p:spPr>
          <a:xfrm>
            <a:off x="1078516" y="4217884"/>
            <a:ext cx="864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Click to edit Master text styles</a:t>
            </a:r>
          </a:p>
        </p:txBody>
      </p:sp>
      <p:sp>
        <p:nvSpPr>
          <p:cNvPr id="12" name="Bildplatzhalter 8">
            <a:extLst>
              <a:ext uri="{FF2B5EF4-FFF2-40B4-BE49-F238E27FC236}">
                <a16:creationId xmlns:a16="http://schemas.microsoft.com/office/drawing/2014/main" id="{1BEB6197-C509-4752-B57E-CEE955F5D926}"/>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8" name="Textplatzhalter 5">
            <a:extLst>
              <a:ext uri="{FF2B5EF4-FFF2-40B4-BE49-F238E27FC236}">
                <a16:creationId xmlns:a16="http://schemas.microsoft.com/office/drawing/2014/main" id="{4ADF7DEC-21BD-45CA-9E91-B9F58A69F621}"/>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dirty="0"/>
              <a:t>Organisational </a:t>
            </a:r>
            <a:r>
              <a:rPr lang="de-DE" dirty="0" err="1"/>
              <a:t>unit</a:t>
            </a:r>
            <a:r>
              <a:rPr lang="de-DE" dirty="0"/>
              <a:t> verbal</a:t>
            </a:r>
            <a:br>
              <a:rPr lang="de-DE" dirty="0"/>
            </a:br>
            <a:r>
              <a:rPr lang="de-DE" dirty="0" err="1"/>
              <a:t>can</a:t>
            </a:r>
            <a:r>
              <a:rPr lang="de-DE" dirty="0"/>
              <a:t> </a:t>
            </a:r>
            <a:r>
              <a:rPr lang="de-DE" dirty="0" err="1"/>
              <a:t>be</a:t>
            </a:r>
            <a:r>
              <a:rPr lang="de-DE" dirty="0"/>
              <a:t> </a:t>
            </a:r>
            <a:r>
              <a:rPr lang="de-DE" dirty="0" err="1"/>
              <a:t>put</a:t>
            </a:r>
            <a:r>
              <a:rPr lang="de-DE" dirty="0"/>
              <a:t> on 2 </a:t>
            </a:r>
            <a:r>
              <a:rPr lang="de-DE" dirty="0" err="1"/>
              <a:t>lines</a:t>
            </a:r>
            <a:endParaRPr lang="de-DE" dirty="0"/>
          </a:p>
        </p:txBody>
      </p:sp>
    </p:spTree>
    <p:extLst>
      <p:ext uri="{BB962C8B-B14F-4D97-AF65-F5344CB8AC3E}">
        <p14:creationId xmlns:p14="http://schemas.microsoft.com/office/powerpoint/2010/main" val="3924069494"/>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folie 04">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731837" y="1016000"/>
            <a:ext cx="10728326" cy="5256000"/>
          </a:xfrm>
          <a:solidFill>
            <a:schemeClr val="accent2"/>
          </a:solidFill>
          <a:ln>
            <a:noFill/>
          </a:ln>
        </p:spPr>
        <p:txBody>
          <a:bodyPr lIns="324000" tIns="11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31838" y="360538"/>
            <a:ext cx="1765565" cy="288000"/>
          </a:xfrm>
          <a:prstGeom prst="rect">
            <a:avLst/>
          </a:prstGeom>
        </p:spPr>
      </p:pic>
      <p:sp>
        <p:nvSpPr>
          <p:cNvPr id="6" name="Textplatzhalter 3">
            <a:extLst>
              <a:ext uri="{FF2B5EF4-FFF2-40B4-BE49-F238E27FC236}">
                <a16:creationId xmlns:a16="http://schemas.microsoft.com/office/drawing/2014/main" id="{5FCAD79B-EF47-46A0-9575-229F3DAA72F5}"/>
              </a:ext>
            </a:extLst>
          </p:cNvPr>
          <p:cNvSpPr>
            <a:spLocks noGrp="1"/>
          </p:cNvSpPr>
          <p:nvPr>
            <p:ph type="body" sz="quarter" idx="13"/>
          </p:nvPr>
        </p:nvSpPr>
        <p:spPr>
          <a:xfrm>
            <a:off x="1078515" y="5122625"/>
            <a:ext cx="10044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Click to edit Master text styles</a:t>
            </a:r>
          </a:p>
        </p:txBody>
      </p:sp>
      <p:sp>
        <p:nvSpPr>
          <p:cNvPr id="8" name="Bildplatzhalter 8">
            <a:extLst>
              <a:ext uri="{FF2B5EF4-FFF2-40B4-BE49-F238E27FC236}">
                <a16:creationId xmlns:a16="http://schemas.microsoft.com/office/drawing/2014/main" id="{72236FC6-C8FF-43C1-86B9-BF112345926F}"/>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7" name="Textplatzhalter 5">
            <a:extLst>
              <a:ext uri="{FF2B5EF4-FFF2-40B4-BE49-F238E27FC236}">
                <a16:creationId xmlns:a16="http://schemas.microsoft.com/office/drawing/2014/main" id="{789A3267-E086-4EC3-A0BB-F8ECD01A5C7E}"/>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dirty="0"/>
              <a:t>Organisational </a:t>
            </a:r>
            <a:r>
              <a:rPr lang="de-DE" dirty="0" err="1"/>
              <a:t>unit</a:t>
            </a:r>
            <a:r>
              <a:rPr lang="de-DE" dirty="0"/>
              <a:t> verbal</a:t>
            </a:r>
            <a:br>
              <a:rPr lang="de-DE" dirty="0"/>
            </a:br>
            <a:r>
              <a:rPr lang="de-DE" dirty="0" err="1"/>
              <a:t>can</a:t>
            </a:r>
            <a:r>
              <a:rPr lang="de-DE" dirty="0"/>
              <a:t> </a:t>
            </a:r>
            <a:r>
              <a:rPr lang="de-DE" dirty="0" err="1"/>
              <a:t>be</a:t>
            </a:r>
            <a:r>
              <a:rPr lang="de-DE" dirty="0"/>
              <a:t> </a:t>
            </a:r>
            <a:r>
              <a:rPr lang="de-DE" dirty="0" err="1"/>
              <a:t>put</a:t>
            </a:r>
            <a:r>
              <a:rPr lang="de-DE" dirty="0"/>
              <a:t> on 2 </a:t>
            </a:r>
            <a:r>
              <a:rPr lang="de-DE" dirty="0" err="1"/>
              <a:t>lines</a:t>
            </a:r>
            <a:endParaRPr lang="de-DE" dirty="0"/>
          </a:p>
        </p:txBody>
      </p:sp>
    </p:spTree>
    <p:extLst>
      <p:ext uri="{BB962C8B-B14F-4D97-AF65-F5344CB8AC3E}">
        <p14:creationId xmlns:p14="http://schemas.microsoft.com/office/powerpoint/2010/main" val="732532068"/>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folie 04 – Uni Zürich">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EB061823-3F7A-48C8-8477-B410C18AC1B7}"/>
              </a:ext>
            </a:extLst>
          </p:cNvPr>
          <p:cNvSpPr>
            <a:spLocks noGrp="1"/>
          </p:cNvSpPr>
          <p:nvPr>
            <p:ph type="pic" sz="quarter" idx="11"/>
          </p:nvPr>
        </p:nvSpPr>
        <p:spPr>
          <a:xfrm>
            <a:off x="731838" y="1016000"/>
            <a:ext cx="10728325" cy="5256000"/>
          </a:xfrm>
        </p:spPr>
        <p:txBody>
          <a:bodyPr lIns="5580000" tIns="0" rIns="0" anchor="ctr" anchorCtr="0"/>
          <a:lstStyle>
            <a:lvl1pPr marL="0" indent="0" algn="ctr">
              <a:buNone/>
              <a:defRPr/>
            </a:lvl1pPr>
          </a:lstStyle>
          <a:p>
            <a:r>
              <a:rPr lang="en-US" noProof="0"/>
              <a:t>Click icon to add picture</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0" y="2233538"/>
            <a:ext cx="5904000" cy="2772000"/>
          </a:xfrm>
          <a:solidFill>
            <a:srgbClr val="007A96"/>
          </a:solidFill>
        </p:spPr>
        <p:txBody>
          <a:bodyPr lIns="1080000" tIns="2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4" name="Grafik 3">
            <a:extLst>
              <a:ext uri="{FF2B5EF4-FFF2-40B4-BE49-F238E27FC236}">
                <a16:creationId xmlns:a16="http://schemas.microsoft.com/office/drawing/2014/main" id="{793E2EDD-B19F-478D-BB03-AD55EC1E86B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27672" y="228020"/>
            <a:ext cx="3679200" cy="552508"/>
          </a:xfrm>
          <a:prstGeom prst="rect">
            <a:avLst/>
          </a:prstGeom>
        </p:spPr>
      </p:pic>
      <p:sp>
        <p:nvSpPr>
          <p:cNvPr id="7" name="Textplatzhalter 3">
            <a:extLst>
              <a:ext uri="{FF2B5EF4-FFF2-40B4-BE49-F238E27FC236}">
                <a16:creationId xmlns:a16="http://schemas.microsoft.com/office/drawing/2014/main" id="{D364BCB8-820F-4C3A-BA37-7048A4C8D4C3}"/>
              </a:ext>
            </a:extLst>
          </p:cNvPr>
          <p:cNvSpPr>
            <a:spLocks noGrp="1"/>
          </p:cNvSpPr>
          <p:nvPr>
            <p:ph type="body" sz="quarter" idx="13"/>
          </p:nvPr>
        </p:nvSpPr>
        <p:spPr>
          <a:xfrm>
            <a:off x="1078516" y="3860495"/>
            <a:ext cx="468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Click to edit Master text styles</a:t>
            </a:r>
          </a:p>
        </p:txBody>
      </p:sp>
      <p:sp>
        <p:nvSpPr>
          <p:cNvPr id="11" name="Bildplatzhalter 8">
            <a:extLst>
              <a:ext uri="{FF2B5EF4-FFF2-40B4-BE49-F238E27FC236}">
                <a16:creationId xmlns:a16="http://schemas.microsoft.com/office/drawing/2014/main" id="{A73913C2-8DFE-4F15-B2DB-2A6D5C267009}"/>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9" name="Textplatzhalter 5">
            <a:extLst>
              <a:ext uri="{FF2B5EF4-FFF2-40B4-BE49-F238E27FC236}">
                <a16:creationId xmlns:a16="http://schemas.microsoft.com/office/drawing/2014/main" id="{791A1AD7-DB7D-4C75-BEFB-EB6D34D3B2AB}"/>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dirty="0"/>
              <a:t>Organisational </a:t>
            </a:r>
            <a:r>
              <a:rPr lang="de-DE" dirty="0" err="1"/>
              <a:t>unit</a:t>
            </a:r>
            <a:r>
              <a:rPr lang="de-DE" dirty="0"/>
              <a:t> verbal</a:t>
            </a:r>
            <a:br>
              <a:rPr lang="de-DE" dirty="0"/>
            </a:br>
            <a:r>
              <a:rPr lang="de-DE" dirty="0" err="1"/>
              <a:t>can</a:t>
            </a:r>
            <a:r>
              <a:rPr lang="de-DE" dirty="0"/>
              <a:t> </a:t>
            </a:r>
            <a:r>
              <a:rPr lang="de-DE" dirty="0" err="1"/>
              <a:t>be</a:t>
            </a:r>
            <a:r>
              <a:rPr lang="de-DE" dirty="0"/>
              <a:t> </a:t>
            </a:r>
            <a:r>
              <a:rPr lang="de-DE" dirty="0" err="1"/>
              <a:t>put</a:t>
            </a:r>
            <a:r>
              <a:rPr lang="de-DE" dirty="0"/>
              <a:t> on 2 </a:t>
            </a:r>
            <a:r>
              <a:rPr lang="de-DE" dirty="0" err="1"/>
              <a:t>lines</a:t>
            </a:r>
            <a:endParaRPr lang="de-DE" dirty="0"/>
          </a:p>
        </p:txBody>
      </p:sp>
    </p:spTree>
    <p:extLst>
      <p:ext uri="{BB962C8B-B14F-4D97-AF65-F5344CB8AC3E}">
        <p14:creationId xmlns:p14="http://schemas.microsoft.com/office/powerpoint/2010/main" val="2789257521"/>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p:txBody>
          <a:bodyPr/>
          <a:lstStyle>
            <a:lvl1pPr marL="539750" indent="-539750">
              <a:buFont typeface="+mj-lt"/>
              <a:buAutoNum type="arabicPeriod"/>
              <a:defRPr/>
            </a:lvl1pPr>
            <a:lvl2pPr marL="1079500" indent="-539750">
              <a:buFont typeface="+mj-lt"/>
              <a:buAutoNum type="arabicPeriod"/>
              <a:defRPr/>
            </a:lvl2pPr>
            <a:lvl3pPr marL="1612900" indent="-533400">
              <a:buFont typeface="+mj-lt"/>
              <a:buAutoNum type="arabicPeriod"/>
              <a:defRPr/>
            </a:lvl3pPr>
            <a:lvl4pPr marL="2152650" indent="-539750">
              <a:buFont typeface="+mj-lt"/>
              <a:buAutoNum type="arabicPeriod"/>
              <a:defRPr/>
            </a:lvl4pPr>
            <a:lvl5pPr marL="2692400" indent="-539750">
              <a:buFont typeface="+mj-lt"/>
              <a:buAutoNum type="arabicPeriod"/>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9C0BC07E-C589-4BA8-9A54-E76B1724DD80}" type="datetime1">
              <a:rPr lang="de-CH" noProof="0" smtClean="0"/>
              <a:t>31.05.2021</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a:t>Matthias Baumann, Aurelio Negri, Linus Vogel, Gilles Waeber</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31837" y="6507088"/>
            <a:ext cx="984462" cy="162000"/>
          </a:xfrm>
          <a:prstGeom prst="rect">
            <a:avLst/>
          </a:prstGeom>
        </p:spPr>
      </p:pic>
    </p:spTree>
    <p:extLst>
      <p:ext uri="{BB962C8B-B14F-4D97-AF65-F5344CB8AC3E}">
        <p14:creationId xmlns:p14="http://schemas.microsoft.com/office/powerpoint/2010/main" val="2221599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hasCustomPrompt="1"/>
          </p:nvPr>
        </p:nvSpPr>
        <p:spPr/>
        <p:txBody>
          <a:bodyPr/>
          <a:lstStyle/>
          <a:p>
            <a:r>
              <a:rPr lang="en-US" dirty="0"/>
              <a:t>Introduction</a:t>
            </a:r>
            <a:r>
              <a:rPr lang="en-US" b="1" dirty="0"/>
              <a:t> </a:t>
            </a:r>
            <a:r>
              <a:rPr lang="en-US" dirty="0"/>
              <a:t>|</a:t>
            </a:r>
            <a:r>
              <a:rPr lang="en-US" b="1" dirty="0"/>
              <a:t> </a:t>
            </a:r>
            <a:r>
              <a:rPr lang="en-US" dirty="0">
                <a:solidFill>
                  <a:schemeClr val="tx1">
                    <a:lumMod val="75000"/>
                    <a:lumOff val="25000"/>
                  </a:schemeClr>
                </a:solidFill>
              </a:rPr>
              <a:t>A brief introduction to PM</a:t>
            </a:r>
            <a:endParaRPr lang="de-CH" noProof="0" dirty="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6AA97894-9DD7-45C3-B49B-6EB8063DF7A1}" type="datetime1">
              <a:rPr lang="de-CH" noProof="0" smtClean="0"/>
              <a:t>31.05.2021</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a:t>Matthias Baumann, Aurelio Negri, Linus Vogel, Gilles Waeber</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31837" y="6507088"/>
            <a:ext cx="984462" cy="162000"/>
          </a:xfrm>
          <a:prstGeom prst="rect">
            <a:avLst/>
          </a:prstGeom>
        </p:spPr>
      </p:pic>
    </p:spTree>
    <p:extLst>
      <p:ext uri="{BB962C8B-B14F-4D97-AF65-F5344CB8AC3E}">
        <p14:creationId xmlns:p14="http://schemas.microsoft.com/office/powerpoint/2010/main" val="1888753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mit Fussno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7" y="1412875"/>
            <a:ext cx="10728325" cy="396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D85710C8-3D8D-490B-A66A-02A18139701F}" type="datetime1">
              <a:rPr lang="de-CH" noProof="0" smtClean="0"/>
              <a:t>31.05.2021</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a:t>Matthias Baumann, Aurelio Negri, Linus Vogel, Gilles Waeber</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31837" y="6507088"/>
            <a:ext cx="984462" cy="162000"/>
          </a:xfrm>
          <a:prstGeom prst="rect">
            <a:avLst/>
          </a:prstGeom>
        </p:spPr>
      </p:pic>
      <p:sp>
        <p:nvSpPr>
          <p:cNvPr id="11" name="Textplatzhalter 10">
            <a:extLst>
              <a:ext uri="{FF2B5EF4-FFF2-40B4-BE49-F238E27FC236}">
                <a16:creationId xmlns:a16="http://schemas.microsoft.com/office/drawing/2014/main" id="{2F6D94FA-21C6-4AE0-AA4F-3A077810ED93}"/>
              </a:ext>
            </a:extLst>
          </p:cNvPr>
          <p:cNvSpPr>
            <a:spLocks noGrp="1"/>
          </p:cNvSpPr>
          <p:nvPr>
            <p:ph type="body" sz="quarter" idx="13"/>
          </p:nvPr>
        </p:nvSpPr>
        <p:spPr>
          <a:xfrm>
            <a:off x="731836" y="5570135"/>
            <a:ext cx="5364164" cy="721233"/>
          </a:xfrm>
        </p:spPr>
        <p:txBody>
          <a:bodyPr anchor="b" anchorCtr="0"/>
          <a:lstStyle>
            <a:lvl1pPr marL="179388" indent="-179388">
              <a:spcBef>
                <a:spcPts val="0"/>
              </a:spcBef>
              <a:buFont typeface="+mj-lt"/>
              <a:buAutoNum type="arabicPeriod"/>
              <a:defRPr sz="800"/>
            </a:lvl1pPr>
            <a:lvl2pPr marL="266700" indent="0">
              <a:buNone/>
              <a:defRPr sz="800"/>
            </a:lvl2pPr>
            <a:lvl3pPr marL="538163" indent="0">
              <a:buNone/>
              <a:defRPr sz="800"/>
            </a:lvl3pPr>
            <a:lvl4pPr marL="804862" indent="0">
              <a:buNone/>
              <a:defRPr sz="800"/>
            </a:lvl4pPr>
            <a:lvl5pPr marL="1076325" indent="0">
              <a:buNone/>
              <a:defRPr sz="800"/>
            </a:lvl5pPr>
          </a:lstStyle>
          <a:p>
            <a:pPr lvl="0"/>
            <a:r>
              <a:rPr lang="en-US" noProof="0"/>
              <a:t>Click to edit Master text styles</a:t>
            </a:r>
          </a:p>
        </p:txBody>
      </p:sp>
    </p:spTree>
    <p:extLst>
      <p:ext uri="{BB962C8B-B14F-4D97-AF65-F5344CB8AC3E}">
        <p14:creationId xmlns:p14="http://schemas.microsoft.com/office/powerpoint/2010/main" val="426001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Zwischenslide">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a:xfrm>
            <a:off x="731837" y="2224781"/>
            <a:ext cx="10728325" cy="1260000"/>
          </a:xfrm>
        </p:spPr>
        <p:txBody>
          <a:bodyPr/>
          <a:lstStyle>
            <a:lvl1pPr>
              <a:lnSpc>
                <a:spcPct val="100000"/>
              </a:lnSpc>
              <a:defRPr sz="3600">
                <a:solidFill>
                  <a:schemeClr val="bg1"/>
                </a:solidFill>
              </a:defRPr>
            </a:lvl1pPr>
          </a:lstStyle>
          <a:p>
            <a:r>
              <a:rPr lang="en-US" noProof="0"/>
              <a:t>Click to edit Master title style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lvl1pPr>
              <a:defRPr>
                <a:solidFill>
                  <a:schemeClr val="bg1"/>
                </a:solidFill>
              </a:defRPr>
            </a:lvl1pPr>
          </a:lstStyle>
          <a:p>
            <a:fld id="{C3FF45A7-4B50-4003-B81E-93FFC9B83288}" type="datetime1">
              <a:rPr lang="de-CH" noProof="0" smtClean="0"/>
              <a:t>31.05.2021</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lvl1pPr>
              <a:defRPr>
                <a:solidFill>
                  <a:schemeClr val="bg1"/>
                </a:solidFill>
              </a:defRPr>
            </a:lvl1pPr>
          </a:lstStyle>
          <a:p>
            <a:r>
              <a:rPr lang="de-DE"/>
              <a:t>Matthias Baumann, Aurelio Negri, Linus Vogel, Gilles Waeber</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lvl1pPr>
              <a:defRPr>
                <a:solidFill>
                  <a:schemeClr val="bg1"/>
                </a:solidFill>
              </a:defRPr>
            </a:lvl1pPr>
          </a:lstStyle>
          <a:p>
            <a:fld id="{5ACA52AF-F19D-405C-AD5F-7D94B96A5CC3}" type="slidenum">
              <a:rPr lang="de-CH" noProof="0" smtClean="0"/>
              <a:pPr/>
              <a:t>‹Nr.›</a:t>
            </a:fld>
            <a:endParaRPr lang="de-CH" noProof="0"/>
          </a:p>
        </p:txBody>
      </p:sp>
      <p:grpSp>
        <p:nvGrpSpPr>
          <p:cNvPr id="10" name="Grafik 6">
            <a:extLst>
              <a:ext uri="{FF2B5EF4-FFF2-40B4-BE49-F238E27FC236}">
                <a16:creationId xmlns:a16="http://schemas.microsoft.com/office/drawing/2014/main" id="{7F7C476A-2849-4D68-9FA2-3A5CFC13C833}"/>
              </a:ext>
            </a:extLst>
          </p:cNvPr>
          <p:cNvGrpSpPr/>
          <p:nvPr/>
        </p:nvGrpSpPr>
        <p:grpSpPr>
          <a:xfrm>
            <a:off x="731837" y="6507088"/>
            <a:ext cx="984462" cy="162000"/>
            <a:chOff x="731837" y="6507088"/>
            <a:chExt cx="984462" cy="162000"/>
          </a:xfrm>
          <a:solidFill>
            <a:schemeClr val="bg1"/>
          </a:solidFill>
        </p:grpSpPr>
        <p:grpSp>
          <p:nvGrpSpPr>
            <p:cNvPr id="12" name="Grafik 6">
              <a:extLst>
                <a:ext uri="{FF2B5EF4-FFF2-40B4-BE49-F238E27FC236}">
                  <a16:creationId xmlns:a16="http://schemas.microsoft.com/office/drawing/2014/main" id="{7F7C476A-2849-4D68-9FA2-3A5CFC13C833}"/>
                </a:ext>
              </a:extLst>
            </p:cNvPr>
            <p:cNvGrpSpPr/>
            <p:nvPr/>
          </p:nvGrpSpPr>
          <p:grpSpPr>
            <a:xfrm>
              <a:off x="1266489" y="6555186"/>
              <a:ext cx="197463" cy="110963"/>
              <a:chOff x="1266489" y="6555186"/>
              <a:chExt cx="197463" cy="110963"/>
            </a:xfrm>
            <a:grpFill/>
          </p:grpSpPr>
          <p:sp>
            <p:nvSpPr>
              <p:cNvPr id="13" name="Freihandform: Form 12">
                <a:extLst>
                  <a:ext uri="{FF2B5EF4-FFF2-40B4-BE49-F238E27FC236}">
                    <a16:creationId xmlns:a16="http://schemas.microsoft.com/office/drawing/2014/main" id="{18BB0752-F87C-44D9-A9A5-97AF1DEDA1AE}"/>
                  </a:ext>
                </a:extLst>
              </p:cNvPr>
              <p:cNvSpPr/>
              <p:nvPr/>
            </p:nvSpPr>
            <p:spPr>
              <a:xfrm>
                <a:off x="1266489" y="6556934"/>
                <a:ext cx="95902" cy="109216"/>
              </a:xfrm>
              <a:custGeom>
                <a:avLst/>
                <a:gdLst>
                  <a:gd name="connsiteX0" fmla="*/ 66742 w 95902"/>
                  <a:gd name="connsiteY0" fmla="*/ 65797 h 109216"/>
                  <a:gd name="connsiteX1" fmla="*/ 35339 w 95902"/>
                  <a:gd name="connsiteY1" fmla="*/ 95082 h 109216"/>
                  <a:gd name="connsiteX2" fmla="*/ 15953 w 95902"/>
                  <a:gd name="connsiteY2" fmla="*/ 79537 h 109216"/>
                  <a:gd name="connsiteX3" fmla="*/ 15899 w 95902"/>
                  <a:gd name="connsiteY3" fmla="*/ 76265 h 109216"/>
                  <a:gd name="connsiteX4" fmla="*/ 16896 w 95902"/>
                  <a:gd name="connsiteY4" fmla="*/ 66295 h 109216"/>
                  <a:gd name="connsiteX5" fmla="*/ 30230 w 95902"/>
                  <a:gd name="connsiteY5" fmla="*/ 0 h 109216"/>
                  <a:gd name="connsiteX6" fmla="*/ 30230 w 95902"/>
                  <a:gd name="connsiteY6" fmla="*/ 0 h 109216"/>
                  <a:gd name="connsiteX7" fmla="*/ 14528 w 95902"/>
                  <a:gd name="connsiteY7" fmla="*/ 0 h 109216"/>
                  <a:gd name="connsiteX8" fmla="*/ 1194 w 95902"/>
                  <a:gd name="connsiteY8" fmla="*/ 67791 h 109216"/>
                  <a:gd name="connsiteX9" fmla="*/ 1194 w 95902"/>
                  <a:gd name="connsiteY9" fmla="*/ 68788 h 109216"/>
                  <a:gd name="connsiteX10" fmla="*/ 73 w 95902"/>
                  <a:gd name="connsiteY10" fmla="*/ 78508 h 109216"/>
                  <a:gd name="connsiteX11" fmla="*/ 26638 w 95902"/>
                  <a:gd name="connsiteY11" fmla="*/ 109122 h 109216"/>
                  <a:gd name="connsiteX12" fmla="*/ 29980 w 95902"/>
                  <a:gd name="connsiteY12" fmla="*/ 109163 h 109216"/>
                  <a:gd name="connsiteX13" fmla="*/ 61384 w 95902"/>
                  <a:gd name="connsiteY13" fmla="*/ 96702 h 109216"/>
                  <a:gd name="connsiteX14" fmla="*/ 59265 w 95902"/>
                  <a:gd name="connsiteY14" fmla="*/ 107917 h 109216"/>
                  <a:gd name="connsiteX15" fmla="*/ 59265 w 95902"/>
                  <a:gd name="connsiteY15" fmla="*/ 107917 h 109216"/>
                  <a:gd name="connsiteX16" fmla="*/ 74842 w 95902"/>
                  <a:gd name="connsiteY16" fmla="*/ 107917 h 109216"/>
                  <a:gd name="connsiteX17" fmla="*/ 95902 w 95902"/>
                  <a:gd name="connsiteY17" fmla="*/ 0 h 109216"/>
                  <a:gd name="connsiteX18" fmla="*/ 95902 w 95902"/>
                  <a:gd name="connsiteY18" fmla="*/ 0 h 109216"/>
                  <a:gd name="connsiteX19" fmla="*/ 79951 w 95902"/>
                  <a:gd name="connsiteY19" fmla="*/ 0 h 109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5902" h="109216">
                    <a:moveTo>
                      <a:pt x="66742" y="65797"/>
                    </a:moveTo>
                    <a:cubicBezTo>
                      <a:pt x="65228" y="82115"/>
                      <a:pt x="51723" y="94709"/>
                      <a:pt x="35339" y="95082"/>
                    </a:cubicBezTo>
                    <a:cubicBezTo>
                      <a:pt x="25692" y="96142"/>
                      <a:pt x="17013" y="89183"/>
                      <a:pt x="15953" y="79537"/>
                    </a:cubicBezTo>
                    <a:cubicBezTo>
                      <a:pt x="15833" y="78450"/>
                      <a:pt x="15814" y="77355"/>
                      <a:pt x="15899" y="76265"/>
                    </a:cubicBezTo>
                    <a:cubicBezTo>
                      <a:pt x="15976" y="72921"/>
                      <a:pt x="16309" y="69588"/>
                      <a:pt x="16896" y="66295"/>
                    </a:cubicBezTo>
                    <a:lnTo>
                      <a:pt x="30230" y="0"/>
                    </a:lnTo>
                    <a:lnTo>
                      <a:pt x="30230" y="0"/>
                    </a:lnTo>
                    <a:lnTo>
                      <a:pt x="14528" y="0"/>
                    </a:lnTo>
                    <a:lnTo>
                      <a:pt x="1194" y="67791"/>
                    </a:lnTo>
                    <a:lnTo>
                      <a:pt x="1194" y="68788"/>
                    </a:lnTo>
                    <a:cubicBezTo>
                      <a:pt x="472" y="71978"/>
                      <a:pt x="95" y="75237"/>
                      <a:pt x="73" y="78508"/>
                    </a:cubicBezTo>
                    <a:cubicBezTo>
                      <a:pt x="-1045" y="94298"/>
                      <a:pt x="10848" y="108004"/>
                      <a:pt x="26638" y="109122"/>
                    </a:cubicBezTo>
                    <a:cubicBezTo>
                      <a:pt x="27751" y="109200"/>
                      <a:pt x="28866" y="109214"/>
                      <a:pt x="29980" y="109163"/>
                    </a:cubicBezTo>
                    <a:cubicBezTo>
                      <a:pt x="41760" y="109765"/>
                      <a:pt x="53221" y="105218"/>
                      <a:pt x="61384" y="96702"/>
                    </a:cubicBezTo>
                    <a:lnTo>
                      <a:pt x="59265" y="107917"/>
                    </a:lnTo>
                    <a:lnTo>
                      <a:pt x="59265" y="107917"/>
                    </a:lnTo>
                    <a:lnTo>
                      <a:pt x="74842" y="107917"/>
                    </a:lnTo>
                    <a:lnTo>
                      <a:pt x="95902" y="0"/>
                    </a:lnTo>
                    <a:lnTo>
                      <a:pt x="95902" y="0"/>
                    </a:lnTo>
                    <a:lnTo>
                      <a:pt x="79951" y="0"/>
                    </a:lnTo>
                    <a:close/>
                  </a:path>
                </a:pathLst>
              </a:custGeom>
              <a:grpFill/>
              <a:ln w="12419" cap="flat">
                <a:noFill/>
                <a:prstDash val="solid"/>
                <a:miter/>
              </a:ln>
            </p:spPr>
            <p:txBody>
              <a:bodyPr rtlCol="0" anchor="ctr"/>
              <a:lstStyle/>
              <a:p>
                <a:endParaRPr lang="de-CH" noProof="0"/>
              </a:p>
            </p:txBody>
          </p:sp>
          <p:sp>
            <p:nvSpPr>
              <p:cNvPr id="14" name="Freihandform: Form 13">
                <a:extLst>
                  <a:ext uri="{FF2B5EF4-FFF2-40B4-BE49-F238E27FC236}">
                    <a16:creationId xmlns:a16="http://schemas.microsoft.com/office/drawing/2014/main" id="{ED44DE23-7081-4AC9-BF06-502BEC71C004}"/>
                  </a:ext>
                </a:extLst>
              </p:cNvPr>
              <p:cNvSpPr/>
              <p:nvPr/>
            </p:nvSpPr>
            <p:spPr>
              <a:xfrm>
                <a:off x="1376472" y="6555186"/>
                <a:ext cx="87480" cy="109664"/>
              </a:xfrm>
              <a:custGeom>
                <a:avLst/>
                <a:gdLst>
                  <a:gd name="connsiteX0" fmla="*/ 64302 w 87480"/>
                  <a:gd name="connsiteY0" fmla="*/ 3 h 109664"/>
                  <a:gd name="connsiteX1" fmla="*/ 34518 w 87480"/>
                  <a:gd name="connsiteY1" fmla="*/ 14209 h 109664"/>
                  <a:gd name="connsiteX2" fmla="*/ 36886 w 87480"/>
                  <a:gd name="connsiteY2" fmla="*/ 1747 h 109664"/>
                  <a:gd name="connsiteX3" fmla="*/ 36886 w 87480"/>
                  <a:gd name="connsiteY3" fmla="*/ 1747 h 109664"/>
                  <a:gd name="connsiteX4" fmla="*/ 21434 w 87480"/>
                  <a:gd name="connsiteY4" fmla="*/ 1747 h 109664"/>
                  <a:gd name="connsiteX5" fmla="*/ 0 w 87480"/>
                  <a:gd name="connsiteY5" fmla="*/ 109664 h 109664"/>
                  <a:gd name="connsiteX6" fmla="*/ 0 w 87480"/>
                  <a:gd name="connsiteY6" fmla="*/ 109664 h 109664"/>
                  <a:gd name="connsiteX7" fmla="*/ 15826 w 87480"/>
                  <a:gd name="connsiteY7" fmla="*/ 109664 h 109664"/>
                  <a:gd name="connsiteX8" fmla="*/ 28288 w 87480"/>
                  <a:gd name="connsiteY8" fmla="*/ 43493 h 109664"/>
                  <a:gd name="connsiteX9" fmla="*/ 59940 w 87480"/>
                  <a:gd name="connsiteY9" fmla="*/ 14209 h 109664"/>
                  <a:gd name="connsiteX10" fmla="*/ 75019 w 87480"/>
                  <a:gd name="connsiteY10" fmla="*/ 21810 h 109664"/>
                  <a:gd name="connsiteX11" fmla="*/ 75019 w 87480"/>
                  <a:gd name="connsiteY11" fmla="*/ 21810 h 109664"/>
                  <a:gd name="connsiteX12" fmla="*/ 87480 w 87480"/>
                  <a:gd name="connsiteY12" fmla="*/ 10346 h 109664"/>
                  <a:gd name="connsiteX13" fmla="*/ 87480 w 87480"/>
                  <a:gd name="connsiteY13" fmla="*/ 10346 h 109664"/>
                  <a:gd name="connsiteX14" fmla="*/ 63928 w 87480"/>
                  <a:gd name="connsiteY14" fmla="*/ 252 h 109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480" h="109664">
                    <a:moveTo>
                      <a:pt x="64302" y="3"/>
                    </a:moveTo>
                    <a:cubicBezTo>
                      <a:pt x="52709" y="-136"/>
                      <a:pt x="41706" y="5111"/>
                      <a:pt x="34518" y="14209"/>
                    </a:cubicBezTo>
                    <a:lnTo>
                      <a:pt x="36886" y="1747"/>
                    </a:lnTo>
                    <a:lnTo>
                      <a:pt x="36886" y="1747"/>
                    </a:lnTo>
                    <a:lnTo>
                      <a:pt x="21434" y="1747"/>
                    </a:lnTo>
                    <a:lnTo>
                      <a:pt x="0" y="109664"/>
                    </a:lnTo>
                    <a:lnTo>
                      <a:pt x="0" y="109664"/>
                    </a:lnTo>
                    <a:lnTo>
                      <a:pt x="15826" y="109664"/>
                    </a:lnTo>
                    <a:lnTo>
                      <a:pt x="28288" y="43493"/>
                    </a:lnTo>
                    <a:cubicBezTo>
                      <a:pt x="30515" y="27438"/>
                      <a:pt x="43760" y="15183"/>
                      <a:pt x="59940" y="14209"/>
                    </a:cubicBezTo>
                    <a:cubicBezTo>
                      <a:pt x="65919" y="14072"/>
                      <a:pt x="71573" y="16922"/>
                      <a:pt x="75019" y="21810"/>
                    </a:cubicBezTo>
                    <a:lnTo>
                      <a:pt x="75019" y="21810"/>
                    </a:lnTo>
                    <a:lnTo>
                      <a:pt x="87480" y="10346"/>
                    </a:lnTo>
                    <a:lnTo>
                      <a:pt x="87480" y="10346"/>
                    </a:lnTo>
                    <a:cubicBezTo>
                      <a:pt x="81552" y="3603"/>
                      <a:pt x="72899" y="-105"/>
                      <a:pt x="63928" y="252"/>
                    </a:cubicBezTo>
                  </a:path>
                </a:pathLst>
              </a:custGeom>
              <a:grpFill/>
              <a:ln w="12419" cap="flat">
                <a:noFill/>
                <a:prstDash val="solid"/>
                <a:miter/>
              </a:ln>
            </p:spPr>
            <p:txBody>
              <a:bodyPr rtlCol="0" anchor="ctr"/>
              <a:lstStyle/>
              <a:p>
                <a:endParaRPr lang="de-CH" noProof="0"/>
              </a:p>
            </p:txBody>
          </p:sp>
        </p:grpSp>
        <p:sp>
          <p:nvSpPr>
            <p:cNvPr id="15" name="Freihandform: Form 14">
              <a:extLst>
                <a:ext uri="{FF2B5EF4-FFF2-40B4-BE49-F238E27FC236}">
                  <a16:creationId xmlns:a16="http://schemas.microsoft.com/office/drawing/2014/main" id="{18C24FD2-AEE2-43CA-8EB3-8E646C2E5E46}"/>
                </a:ext>
              </a:extLst>
            </p:cNvPr>
            <p:cNvSpPr/>
            <p:nvPr/>
          </p:nvSpPr>
          <p:spPr>
            <a:xfrm>
              <a:off x="1159517" y="6556560"/>
              <a:ext cx="96452" cy="108166"/>
            </a:xfrm>
            <a:custGeom>
              <a:avLst/>
              <a:gdLst>
                <a:gd name="connsiteX0" fmla="*/ 23303 w 96452"/>
                <a:gd name="connsiteY0" fmla="*/ 0 h 108166"/>
                <a:gd name="connsiteX1" fmla="*/ 20562 w 96452"/>
                <a:gd name="connsiteY1" fmla="*/ 13708 h 108166"/>
                <a:gd name="connsiteX2" fmla="*/ 20562 w 96452"/>
                <a:gd name="connsiteY2" fmla="*/ 13957 h 108166"/>
                <a:gd name="connsiteX3" fmla="*/ 74271 w 96452"/>
                <a:gd name="connsiteY3" fmla="*/ 13957 h 108166"/>
                <a:gd name="connsiteX4" fmla="*/ 2742 w 96452"/>
                <a:gd name="connsiteY4" fmla="*/ 94957 h 108166"/>
                <a:gd name="connsiteX5" fmla="*/ 2617 w 96452"/>
                <a:gd name="connsiteY5" fmla="*/ 94957 h 108166"/>
                <a:gd name="connsiteX6" fmla="*/ 0 w 96452"/>
                <a:gd name="connsiteY6" fmla="*/ 108166 h 108166"/>
                <a:gd name="connsiteX7" fmla="*/ 76265 w 96452"/>
                <a:gd name="connsiteY7" fmla="*/ 108166 h 108166"/>
                <a:gd name="connsiteX8" fmla="*/ 79006 w 96452"/>
                <a:gd name="connsiteY8" fmla="*/ 94209 h 108166"/>
                <a:gd name="connsiteX9" fmla="*/ 21932 w 96452"/>
                <a:gd name="connsiteY9" fmla="*/ 94209 h 108166"/>
                <a:gd name="connsiteX10" fmla="*/ 93835 w 96452"/>
                <a:gd name="connsiteY10" fmla="*/ 13209 h 108166"/>
                <a:gd name="connsiteX11" fmla="*/ 93835 w 96452"/>
                <a:gd name="connsiteY11" fmla="*/ 13209 h 108166"/>
                <a:gd name="connsiteX12" fmla="*/ 96452 w 96452"/>
                <a:gd name="connsiteY12" fmla="*/ 0 h 108166"/>
                <a:gd name="connsiteX13" fmla="*/ 23303 w 96452"/>
                <a:gd name="connsiteY13" fmla="*/ 0 h 10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52" h="108166">
                  <a:moveTo>
                    <a:pt x="23303" y="0"/>
                  </a:moveTo>
                  <a:lnTo>
                    <a:pt x="20562" y="13708"/>
                  </a:lnTo>
                  <a:lnTo>
                    <a:pt x="20562" y="13957"/>
                  </a:lnTo>
                  <a:lnTo>
                    <a:pt x="74271" y="13957"/>
                  </a:lnTo>
                  <a:lnTo>
                    <a:pt x="2742" y="94957"/>
                  </a:lnTo>
                  <a:lnTo>
                    <a:pt x="2617" y="94957"/>
                  </a:lnTo>
                  <a:lnTo>
                    <a:pt x="0" y="108166"/>
                  </a:lnTo>
                  <a:lnTo>
                    <a:pt x="76265" y="108166"/>
                  </a:lnTo>
                  <a:lnTo>
                    <a:pt x="79006" y="94209"/>
                  </a:lnTo>
                  <a:lnTo>
                    <a:pt x="21932" y="94209"/>
                  </a:lnTo>
                  <a:lnTo>
                    <a:pt x="93835" y="13209"/>
                  </a:lnTo>
                  <a:lnTo>
                    <a:pt x="93835" y="13209"/>
                  </a:lnTo>
                  <a:lnTo>
                    <a:pt x="96452" y="0"/>
                  </a:lnTo>
                  <a:lnTo>
                    <a:pt x="23303" y="0"/>
                  </a:lnTo>
                  <a:close/>
                </a:path>
              </a:pathLst>
            </a:custGeom>
            <a:grpFill/>
            <a:ln w="12419" cap="flat">
              <a:noFill/>
              <a:prstDash val="solid"/>
              <a:miter/>
            </a:ln>
          </p:spPr>
          <p:txBody>
            <a:bodyPr rtlCol="0" anchor="ctr"/>
            <a:lstStyle/>
            <a:p>
              <a:endParaRPr lang="de-CH" noProof="0"/>
            </a:p>
          </p:txBody>
        </p:sp>
        <p:sp>
          <p:nvSpPr>
            <p:cNvPr id="16" name="Freihandform: Form 15">
              <a:extLst>
                <a:ext uri="{FF2B5EF4-FFF2-40B4-BE49-F238E27FC236}">
                  <a16:creationId xmlns:a16="http://schemas.microsoft.com/office/drawing/2014/main" id="{AEE7F6F4-4D2C-45B3-A061-9606B2BD36A7}"/>
                </a:ext>
              </a:extLst>
            </p:cNvPr>
            <p:cNvSpPr/>
            <p:nvPr/>
          </p:nvSpPr>
          <p:spPr>
            <a:xfrm>
              <a:off x="1466445" y="6556560"/>
              <a:ext cx="37259" cy="108166"/>
            </a:xfrm>
            <a:custGeom>
              <a:avLst/>
              <a:gdLst>
                <a:gd name="connsiteX0" fmla="*/ 21683 w 37259"/>
                <a:gd name="connsiteY0" fmla="*/ 0 h 108166"/>
                <a:gd name="connsiteX1" fmla="*/ 0 w 37259"/>
                <a:gd name="connsiteY1" fmla="*/ 107917 h 108166"/>
                <a:gd name="connsiteX2" fmla="*/ 0 w 37259"/>
                <a:gd name="connsiteY2" fmla="*/ 108166 h 108166"/>
                <a:gd name="connsiteX3" fmla="*/ 15702 w 37259"/>
                <a:gd name="connsiteY3" fmla="*/ 108166 h 108166"/>
                <a:gd name="connsiteX4" fmla="*/ 37260 w 37259"/>
                <a:gd name="connsiteY4" fmla="*/ 0 h 108166"/>
                <a:gd name="connsiteX5" fmla="*/ 21683 w 37259"/>
                <a:gd name="connsiteY5" fmla="*/ 0 h 10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59" h="108166">
                  <a:moveTo>
                    <a:pt x="21683" y="0"/>
                  </a:moveTo>
                  <a:lnTo>
                    <a:pt x="0" y="107917"/>
                  </a:lnTo>
                  <a:lnTo>
                    <a:pt x="0" y="108166"/>
                  </a:lnTo>
                  <a:lnTo>
                    <a:pt x="15702" y="108166"/>
                  </a:lnTo>
                  <a:lnTo>
                    <a:pt x="37260" y="0"/>
                  </a:lnTo>
                  <a:lnTo>
                    <a:pt x="21683" y="0"/>
                  </a:lnTo>
                  <a:close/>
                </a:path>
              </a:pathLst>
            </a:custGeom>
            <a:grpFill/>
            <a:ln w="12419" cap="flat">
              <a:noFill/>
              <a:prstDash val="solid"/>
              <a:miter/>
            </a:ln>
          </p:spPr>
          <p:txBody>
            <a:bodyPr rtlCol="0" anchor="ctr"/>
            <a:lstStyle/>
            <a:p>
              <a:endParaRPr lang="de-CH" noProof="0"/>
            </a:p>
          </p:txBody>
        </p:sp>
        <p:grpSp>
          <p:nvGrpSpPr>
            <p:cNvPr id="17" name="Grafik 6">
              <a:extLst>
                <a:ext uri="{FF2B5EF4-FFF2-40B4-BE49-F238E27FC236}">
                  <a16:creationId xmlns:a16="http://schemas.microsoft.com/office/drawing/2014/main" id="{7F7C476A-2849-4D68-9FA2-3A5CFC13C833}"/>
                </a:ext>
              </a:extLst>
            </p:cNvPr>
            <p:cNvGrpSpPr/>
            <p:nvPr/>
          </p:nvGrpSpPr>
          <p:grpSpPr>
            <a:xfrm>
              <a:off x="1518879" y="6507337"/>
              <a:ext cx="191395" cy="158803"/>
              <a:chOff x="1518879" y="6507337"/>
              <a:chExt cx="191395" cy="158803"/>
            </a:xfrm>
            <a:grpFill/>
          </p:grpSpPr>
          <p:sp>
            <p:nvSpPr>
              <p:cNvPr id="18" name="Freihandform: Form 17">
                <a:extLst>
                  <a:ext uri="{FF2B5EF4-FFF2-40B4-BE49-F238E27FC236}">
                    <a16:creationId xmlns:a16="http://schemas.microsoft.com/office/drawing/2014/main" id="{B2186F78-5D28-4695-8B1C-5A3F1A53AAB3}"/>
                  </a:ext>
                </a:extLst>
              </p:cNvPr>
              <p:cNvSpPr/>
              <p:nvPr/>
            </p:nvSpPr>
            <p:spPr>
              <a:xfrm>
                <a:off x="1614114" y="6507337"/>
                <a:ext cx="96160" cy="157638"/>
              </a:xfrm>
              <a:custGeom>
                <a:avLst/>
                <a:gdLst>
                  <a:gd name="connsiteX0" fmla="*/ 66046 w 96160"/>
                  <a:gd name="connsiteY0" fmla="*/ 47852 h 157638"/>
                  <a:gd name="connsiteX1" fmla="*/ 35142 w 96160"/>
                  <a:gd name="connsiteY1" fmla="*/ 60314 h 157638"/>
                  <a:gd name="connsiteX2" fmla="*/ 47603 w 96160"/>
                  <a:gd name="connsiteY2" fmla="*/ 0 h 157638"/>
                  <a:gd name="connsiteX3" fmla="*/ 31652 w 96160"/>
                  <a:gd name="connsiteY3" fmla="*/ 0 h 157638"/>
                  <a:gd name="connsiteX4" fmla="*/ 0 w 96160"/>
                  <a:gd name="connsiteY4" fmla="*/ 157389 h 157638"/>
                  <a:gd name="connsiteX5" fmla="*/ 15701 w 96160"/>
                  <a:gd name="connsiteY5" fmla="*/ 157389 h 157638"/>
                  <a:gd name="connsiteX6" fmla="*/ 28911 w 96160"/>
                  <a:gd name="connsiteY6" fmla="*/ 91218 h 157638"/>
                  <a:gd name="connsiteX7" fmla="*/ 60563 w 96160"/>
                  <a:gd name="connsiteY7" fmla="*/ 62058 h 157638"/>
                  <a:gd name="connsiteX8" fmla="*/ 79837 w 96160"/>
                  <a:gd name="connsiteY8" fmla="*/ 77742 h 157638"/>
                  <a:gd name="connsiteX9" fmla="*/ 79878 w 96160"/>
                  <a:gd name="connsiteY9" fmla="*/ 80875 h 157638"/>
                  <a:gd name="connsiteX10" fmla="*/ 78757 w 96160"/>
                  <a:gd name="connsiteY10" fmla="*/ 90969 h 157638"/>
                  <a:gd name="connsiteX11" fmla="*/ 65423 w 96160"/>
                  <a:gd name="connsiteY11" fmla="*/ 157638 h 157638"/>
                  <a:gd name="connsiteX12" fmla="*/ 81125 w 96160"/>
                  <a:gd name="connsiteY12" fmla="*/ 157638 h 157638"/>
                  <a:gd name="connsiteX13" fmla="*/ 94957 w 96160"/>
                  <a:gd name="connsiteY13" fmla="*/ 89474 h 157638"/>
                  <a:gd name="connsiteX14" fmla="*/ 96078 w 96160"/>
                  <a:gd name="connsiteY14" fmla="*/ 78757 h 157638"/>
                  <a:gd name="connsiteX15" fmla="*/ 69522 w 96160"/>
                  <a:gd name="connsiteY15" fmla="*/ 47902 h 157638"/>
                  <a:gd name="connsiteX16" fmla="*/ 66046 w 96160"/>
                  <a:gd name="connsiteY16" fmla="*/ 47852 h 15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160" h="157638">
                    <a:moveTo>
                      <a:pt x="66046" y="47852"/>
                    </a:moveTo>
                    <a:cubicBezTo>
                      <a:pt x="54431" y="47363"/>
                      <a:pt x="43168" y="51904"/>
                      <a:pt x="35142" y="60314"/>
                    </a:cubicBezTo>
                    <a:lnTo>
                      <a:pt x="47603" y="0"/>
                    </a:lnTo>
                    <a:lnTo>
                      <a:pt x="31652" y="0"/>
                    </a:lnTo>
                    <a:lnTo>
                      <a:pt x="0" y="157389"/>
                    </a:lnTo>
                    <a:lnTo>
                      <a:pt x="15701" y="157389"/>
                    </a:lnTo>
                    <a:lnTo>
                      <a:pt x="28911" y="91218"/>
                    </a:lnTo>
                    <a:cubicBezTo>
                      <a:pt x="30603" y="74910"/>
                      <a:pt x="44170" y="62411"/>
                      <a:pt x="60563" y="62058"/>
                    </a:cubicBezTo>
                    <a:cubicBezTo>
                      <a:pt x="70216" y="61067"/>
                      <a:pt x="78845" y="68088"/>
                      <a:pt x="79837" y="77742"/>
                    </a:cubicBezTo>
                    <a:cubicBezTo>
                      <a:pt x="79945" y="78783"/>
                      <a:pt x="79958" y="79832"/>
                      <a:pt x="79878" y="80875"/>
                    </a:cubicBezTo>
                    <a:cubicBezTo>
                      <a:pt x="79822" y="84268"/>
                      <a:pt x="79446" y="87647"/>
                      <a:pt x="78757" y="90969"/>
                    </a:cubicBezTo>
                    <a:lnTo>
                      <a:pt x="65423" y="157638"/>
                    </a:lnTo>
                    <a:lnTo>
                      <a:pt x="81125" y="157638"/>
                    </a:lnTo>
                    <a:lnTo>
                      <a:pt x="94957" y="89474"/>
                    </a:lnTo>
                    <a:cubicBezTo>
                      <a:pt x="95657" y="85943"/>
                      <a:pt x="96034" y="82356"/>
                      <a:pt x="96078" y="78757"/>
                    </a:cubicBezTo>
                    <a:cubicBezTo>
                      <a:pt x="97265" y="62903"/>
                      <a:pt x="85375" y="49089"/>
                      <a:pt x="69522" y="47902"/>
                    </a:cubicBezTo>
                    <a:cubicBezTo>
                      <a:pt x="68365" y="47815"/>
                      <a:pt x="67205" y="47799"/>
                      <a:pt x="66046" y="47852"/>
                    </a:cubicBezTo>
                  </a:path>
                </a:pathLst>
              </a:custGeom>
              <a:grpFill/>
              <a:ln w="12419" cap="flat">
                <a:noFill/>
                <a:prstDash val="solid"/>
                <a:miter/>
              </a:ln>
            </p:spPr>
            <p:txBody>
              <a:bodyPr rtlCol="0" anchor="ctr"/>
              <a:lstStyle/>
              <a:p>
                <a:endParaRPr lang="de-CH" noProof="0"/>
              </a:p>
            </p:txBody>
          </p:sp>
          <p:sp>
            <p:nvSpPr>
              <p:cNvPr id="19" name="Freihandform: Form 18">
                <a:extLst>
                  <a:ext uri="{FF2B5EF4-FFF2-40B4-BE49-F238E27FC236}">
                    <a16:creationId xmlns:a16="http://schemas.microsoft.com/office/drawing/2014/main" id="{1FE5475E-83C3-4BE3-BBF1-FAE9A6986B3F}"/>
                  </a:ext>
                </a:extLst>
              </p:cNvPr>
              <p:cNvSpPr/>
              <p:nvPr/>
            </p:nvSpPr>
            <p:spPr>
              <a:xfrm>
                <a:off x="1518879" y="6555189"/>
                <a:ext cx="87882" cy="110951"/>
              </a:xfrm>
              <a:custGeom>
                <a:avLst/>
                <a:gdLst>
                  <a:gd name="connsiteX0" fmla="*/ 56853 w 87882"/>
                  <a:gd name="connsiteY0" fmla="*/ 0 h 110951"/>
                  <a:gd name="connsiteX1" fmla="*/ 1649 w 87882"/>
                  <a:gd name="connsiteY1" fmla="*/ 55329 h 110951"/>
                  <a:gd name="connsiteX2" fmla="*/ 153 w 87882"/>
                  <a:gd name="connsiteY2" fmla="*/ 71903 h 110951"/>
                  <a:gd name="connsiteX3" fmla="*/ 32484 w 87882"/>
                  <a:gd name="connsiteY3" fmla="*/ 110801 h 110951"/>
                  <a:gd name="connsiteX4" fmla="*/ 37538 w 87882"/>
                  <a:gd name="connsiteY4" fmla="*/ 110908 h 110951"/>
                  <a:gd name="connsiteX5" fmla="*/ 73552 w 87882"/>
                  <a:gd name="connsiteY5" fmla="*/ 95705 h 110951"/>
                  <a:gd name="connsiteX6" fmla="*/ 73552 w 87882"/>
                  <a:gd name="connsiteY6" fmla="*/ 95705 h 110951"/>
                  <a:gd name="connsiteX7" fmla="*/ 64455 w 87882"/>
                  <a:gd name="connsiteY7" fmla="*/ 84614 h 110951"/>
                  <a:gd name="connsiteX8" fmla="*/ 64455 w 87882"/>
                  <a:gd name="connsiteY8" fmla="*/ 84614 h 110951"/>
                  <a:gd name="connsiteX9" fmla="*/ 64455 w 87882"/>
                  <a:gd name="connsiteY9" fmla="*/ 84614 h 110951"/>
                  <a:gd name="connsiteX10" fmla="*/ 38535 w 87882"/>
                  <a:gd name="connsiteY10" fmla="*/ 97075 h 110951"/>
                  <a:gd name="connsiteX11" fmla="*/ 15233 w 87882"/>
                  <a:gd name="connsiteY11" fmla="*/ 75551 h 110951"/>
                  <a:gd name="connsiteX12" fmla="*/ 15356 w 87882"/>
                  <a:gd name="connsiteY12" fmla="*/ 72152 h 110951"/>
                  <a:gd name="connsiteX13" fmla="*/ 17101 w 87882"/>
                  <a:gd name="connsiteY13" fmla="*/ 55952 h 110951"/>
                  <a:gd name="connsiteX14" fmla="*/ 31058 w 87882"/>
                  <a:gd name="connsiteY14" fmla="*/ 25048 h 110951"/>
                  <a:gd name="connsiteX15" fmla="*/ 55233 w 87882"/>
                  <a:gd name="connsiteY15" fmla="*/ 14206 h 110951"/>
                  <a:gd name="connsiteX16" fmla="*/ 76293 w 87882"/>
                  <a:gd name="connsiteY16" fmla="*/ 26668 h 110951"/>
                  <a:gd name="connsiteX17" fmla="*/ 76293 w 87882"/>
                  <a:gd name="connsiteY17" fmla="*/ 26668 h 110951"/>
                  <a:gd name="connsiteX18" fmla="*/ 87883 w 87882"/>
                  <a:gd name="connsiteY18" fmla="*/ 16823 h 110951"/>
                  <a:gd name="connsiteX19" fmla="*/ 87883 w 87882"/>
                  <a:gd name="connsiteY19" fmla="*/ 16823 h 110951"/>
                  <a:gd name="connsiteX20" fmla="*/ 56729 w 87882"/>
                  <a:gd name="connsiteY20" fmla="*/ 748 h 11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882" h="110951">
                    <a:moveTo>
                      <a:pt x="56853" y="0"/>
                    </a:moveTo>
                    <a:cubicBezTo>
                      <a:pt x="28192" y="0"/>
                      <a:pt x="8129" y="20188"/>
                      <a:pt x="1649" y="55329"/>
                    </a:cubicBezTo>
                    <a:cubicBezTo>
                      <a:pt x="671" y="60800"/>
                      <a:pt x="170" y="66345"/>
                      <a:pt x="153" y="71903"/>
                    </a:cubicBezTo>
                    <a:cubicBezTo>
                      <a:pt x="-1660" y="91572"/>
                      <a:pt x="12814" y="108987"/>
                      <a:pt x="32484" y="110801"/>
                    </a:cubicBezTo>
                    <a:cubicBezTo>
                      <a:pt x="34163" y="110955"/>
                      <a:pt x="35853" y="110991"/>
                      <a:pt x="37538" y="110908"/>
                    </a:cubicBezTo>
                    <a:cubicBezTo>
                      <a:pt x="51112" y="110955"/>
                      <a:pt x="64118" y="105465"/>
                      <a:pt x="73552" y="95705"/>
                    </a:cubicBezTo>
                    <a:lnTo>
                      <a:pt x="73552" y="95705"/>
                    </a:lnTo>
                    <a:lnTo>
                      <a:pt x="64455" y="84614"/>
                    </a:lnTo>
                    <a:lnTo>
                      <a:pt x="64455" y="84614"/>
                    </a:lnTo>
                    <a:lnTo>
                      <a:pt x="64455" y="84614"/>
                    </a:lnTo>
                    <a:cubicBezTo>
                      <a:pt x="58138" y="92466"/>
                      <a:pt x="48613" y="97045"/>
                      <a:pt x="38535" y="97075"/>
                    </a:cubicBezTo>
                    <a:cubicBezTo>
                      <a:pt x="26157" y="97566"/>
                      <a:pt x="15724" y="87929"/>
                      <a:pt x="15233" y="75551"/>
                    </a:cubicBezTo>
                    <a:cubicBezTo>
                      <a:pt x="15188" y="74416"/>
                      <a:pt x="15229" y="73280"/>
                      <a:pt x="15356" y="72152"/>
                    </a:cubicBezTo>
                    <a:cubicBezTo>
                      <a:pt x="15424" y="66709"/>
                      <a:pt x="16008" y="61285"/>
                      <a:pt x="17101" y="55952"/>
                    </a:cubicBezTo>
                    <a:cubicBezTo>
                      <a:pt x="18838" y="44568"/>
                      <a:pt x="23666" y="33878"/>
                      <a:pt x="31058" y="25048"/>
                    </a:cubicBezTo>
                    <a:cubicBezTo>
                      <a:pt x="37213" y="18167"/>
                      <a:pt x="46002" y="14225"/>
                      <a:pt x="55233" y="14206"/>
                    </a:cubicBezTo>
                    <a:cubicBezTo>
                      <a:pt x="64085" y="13892"/>
                      <a:pt x="72308" y="18758"/>
                      <a:pt x="76293" y="26668"/>
                    </a:cubicBezTo>
                    <a:lnTo>
                      <a:pt x="76293" y="26668"/>
                    </a:lnTo>
                    <a:lnTo>
                      <a:pt x="87883" y="16823"/>
                    </a:lnTo>
                    <a:lnTo>
                      <a:pt x="87883" y="16823"/>
                    </a:lnTo>
                    <a:cubicBezTo>
                      <a:pt x="81104" y="6298"/>
                      <a:pt x="69235" y="174"/>
                      <a:pt x="56729" y="748"/>
                    </a:cubicBezTo>
                  </a:path>
                </a:pathLst>
              </a:custGeom>
              <a:grpFill/>
              <a:ln w="12419" cap="flat">
                <a:noFill/>
                <a:prstDash val="solid"/>
                <a:miter/>
              </a:ln>
            </p:spPr>
            <p:txBody>
              <a:bodyPr rtlCol="0" anchor="ctr"/>
              <a:lstStyle/>
              <a:p>
                <a:endParaRPr lang="de-CH" noProof="0"/>
              </a:p>
            </p:txBody>
          </p:sp>
        </p:grpSp>
        <p:sp>
          <p:nvSpPr>
            <p:cNvPr id="20" name="Freihandform: Form 19">
              <a:extLst>
                <a:ext uri="{FF2B5EF4-FFF2-40B4-BE49-F238E27FC236}">
                  <a16:creationId xmlns:a16="http://schemas.microsoft.com/office/drawing/2014/main" id="{41B77B6E-E7CB-412B-95AC-A9322C6799BB}"/>
                </a:ext>
              </a:extLst>
            </p:cNvPr>
            <p:cNvSpPr/>
            <p:nvPr/>
          </p:nvSpPr>
          <p:spPr>
            <a:xfrm>
              <a:off x="1493985" y="6507088"/>
              <a:ext cx="19689" cy="19689"/>
            </a:xfrm>
            <a:custGeom>
              <a:avLst/>
              <a:gdLst>
                <a:gd name="connsiteX0" fmla="*/ 3988 w 19689"/>
                <a:gd name="connsiteY0" fmla="*/ 0 h 19689"/>
                <a:gd name="connsiteX1" fmla="*/ 0 w 19689"/>
                <a:gd name="connsiteY1" fmla="*/ 19689 h 19689"/>
                <a:gd name="connsiteX2" fmla="*/ 15826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826"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1" name="Freihandform: Form 20">
              <a:extLst>
                <a:ext uri="{FF2B5EF4-FFF2-40B4-BE49-F238E27FC236}">
                  <a16:creationId xmlns:a16="http://schemas.microsoft.com/office/drawing/2014/main" id="{832E5C1A-13CE-49A6-B590-B6EAA5F9E1AD}"/>
                </a:ext>
              </a:extLst>
            </p:cNvPr>
            <p:cNvSpPr/>
            <p:nvPr/>
          </p:nvSpPr>
          <p:spPr>
            <a:xfrm>
              <a:off x="1340708" y="6507088"/>
              <a:ext cx="19689" cy="19689"/>
            </a:xfrm>
            <a:custGeom>
              <a:avLst/>
              <a:gdLst>
                <a:gd name="connsiteX0" fmla="*/ 3988 w 19689"/>
                <a:gd name="connsiteY0" fmla="*/ 0 h 19689"/>
                <a:gd name="connsiteX1" fmla="*/ 0 w 19689"/>
                <a:gd name="connsiteY1" fmla="*/ 19689 h 19689"/>
                <a:gd name="connsiteX2" fmla="*/ 15826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826"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2" name="Freihandform: Form 21">
              <a:extLst>
                <a:ext uri="{FF2B5EF4-FFF2-40B4-BE49-F238E27FC236}">
                  <a16:creationId xmlns:a16="http://schemas.microsoft.com/office/drawing/2014/main" id="{63AE00B0-780F-4053-8FE9-B7D321217AFF}"/>
                </a:ext>
              </a:extLst>
            </p:cNvPr>
            <p:cNvSpPr/>
            <p:nvPr/>
          </p:nvSpPr>
          <p:spPr>
            <a:xfrm>
              <a:off x="1298712" y="6507088"/>
              <a:ext cx="19689" cy="19689"/>
            </a:xfrm>
            <a:custGeom>
              <a:avLst/>
              <a:gdLst>
                <a:gd name="connsiteX0" fmla="*/ 3988 w 19689"/>
                <a:gd name="connsiteY0" fmla="*/ 0 h 19689"/>
                <a:gd name="connsiteX1" fmla="*/ 0 w 19689"/>
                <a:gd name="connsiteY1" fmla="*/ 19689 h 19689"/>
                <a:gd name="connsiteX2" fmla="*/ 15702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702"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3" name="Freihandform: Form 22">
              <a:extLst>
                <a:ext uri="{FF2B5EF4-FFF2-40B4-BE49-F238E27FC236}">
                  <a16:creationId xmlns:a16="http://schemas.microsoft.com/office/drawing/2014/main" id="{2406CEAF-7399-4CCB-A322-03F0BA2532F5}"/>
                </a:ext>
              </a:extLst>
            </p:cNvPr>
            <p:cNvSpPr/>
            <p:nvPr/>
          </p:nvSpPr>
          <p:spPr>
            <a:xfrm>
              <a:off x="731837" y="6507088"/>
              <a:ext cx="417960" cy="157638"/>
            </a:xfrm>
            <a:custGeom>
              <a:avLst/>
              <a:gdLst>
                <a:gd name="connsiteX0" fmla="*/ 368612 w 417960"/>
                <a:gd name="connsiteY0" fmla="*/ 0 h 157638"/>
                <a:gd name="connsiteX1" fmla="*/ 356151 w 417960"/>
                <a:gd name="connsiteY1" fmla="*/ 61062 h 157638"/>
                <a:gd name="connsiteX2" fmla="*/ 320760 w 417960"/>
                <a:gd name="connsiteY2" fmla="*/ 61062 h 157638"/>
                <a:gd name="connsiteX3" fmla="*/ 333222 w 417960"/>
                <a:gd name="connsiteY3" fmla="*/ 0 h 157638"/>
                <a:gd name="connsiteX4" fmla="*/ 31652 w 417960"/>
                <a:gd name="connsiteY4" fmla="*/ 0 h 157638"/>
                <a:gd name="connsiteX5" fmla="*/ 0 w 417960"/>
                <a:gd name="connsiteY5" fmla="*/ 157638 h 157638"/>
                <a:gd name="connsiteX6" fmla="*/ 120254 w 417960"/>
                <a:gd name="connsiteY6" fmla="*/ 157638 h 157638"/>
                <a:gd name="connsiteX7" fmla="*/ 128105 w 417960"/>
                <a:gd name="connsiteY7" fmla="*/ 118260 h 157638"/>
                <a:gd name="connsiteX8" fmla="*/ 57074 w 417960"/>
                <a:gd name="connsiteY8" fmla="*/ 118260 h 157638"/>
                <a:gd name="connsiteX9" fmla="*/ 61435 w 417960"/>
                <a:gd name="connsiteY9" fmla="*/ 96577 h 157638"/>
                <a:gd name="connsiteX10" fmla="*/ 132342 w 417960"/>
                <a:gd name="connsiteY10" fmla="*/ 96577 h 157638"/>
                <a:gd name="connsiteX11" fmla="*/ 139569 w 417960"/>
                <a:gd name="connsiteY11" fmla="*/ 61062 h 157638"/>
                <a:gd name="connsiteX12" fmla="*/ 68538 w 417960"/>
                <a:gd name="connsiteY12" fmla="*/ 61062 h 157638"/>
                <a:gd name="connsiteX13" fmla="*/ 72900 w 417960"/>
                <a:gd name="connsiteY13" fmla="*/ 39378 h 157638"/>
                <a:gd name="connsiteX14" fmla="*/ 185303 w 417960"/>
                <a:gd name="connsiteY14" fmla="*/ 39378 h 157638"/>
                <a:gd name="connsiteX15" fmla="*/ 161626 w 417960"/>
                <a:gd name="connsiteY15" fmla="*/ 157638 h 157638"/>
                <a:gd name="connsiteX16" fmla="*/ 210849 w 417960"/>
                <a:gd name="connsiteY16" fmla="*/ 157638 h 157638"/>
                <a:gd name="connsiteX17" fmla="*/ 234651 w 417960"/>
                <a:gd name="connsiteY17" fmla="*/ 39378 h 157638"/>
                <a:gd name="connsiteX18" fmla="*/ 276023 w 417960"/>
                <a:gd name="connsiteY18" fmla="*/ 39378 h 157638"/>
                <a:gd name="connsiteX19" fmla="*/ 252222 w 417960"/>
                <a:gd name="connsiteY19" fmla="*/ 157638 h 157638"/>
                <a:gd name="connsiteX20" fmla="*/ 301569 w 417960"/>
                <a:gd name="connsiteY20" fmla="*/ 157638 h 157638"/>
                <a:gd name="connsiteX21" fmla="*/ 313657 w 417960"/>
                <a:gd name="connsiteY21" fmla="*/ 96577 h 157638"/>
                <a:gd name="connsiteX22" fmla="*/ 349172 w 417960"/>
                <a:gd name="connsiteY22" fmla="*/ 96577 h 157638"/>
                <a:gd name="connsiteX23" fmla="*/ 336960 w 417960"/>
                <a:gd name="connsiteY23" fmla="*/ 157638 h 157638"/>
                <a:gd name="connsiteX24" fmla="*/ 386308 w 417960"/>
                <a:gd name="connsiteY24" fmla="*/ 157638 h 157638"/>
                <a:gd name="connsiteX25" fmla="*/ 417960 w 417960"/>
                <a:gd name="connsiteY25" fmla="*/ 0 h 157638"/>
                <a:gd name="connsiteX26" fmla="*/ 368612 w 417960"/>
                <a:gd name="connsiteY26" fmla="*/ 0 h 15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7960" h="157638">
                  <a:moveTo>
                    <a:pt x="368612" y="0"/>
                  </a:moveTo>
                  <a:lnTo>
                    <a:pt x="356151" y="61062"/>
                  </a:lnTo>
                  <a:lnTo>
                    <a:pt x="320760" y="61062"/>
                  </a:lnTo>
                  <a:lnTo>
                    <a:pt x="333222" y="0"/>
                  </a:lnTo>
                  <a:lnTo>
                    <a:pt x="31652" y="0"/>
                  </a:lnTo>
                  <a:lnTo>
                    <a:pt x="0" y="157638"/>
                  </a:lnTo>
                  <a:lnTo>
                    <a:pt x="120254" y="157638"/>
                  </a:lnTo>
                  <a:lnTo>
                    <a:pt x="128105" y="118260"/>
                  </a:lnTo>
                  <a:lnTo>
                    <a:pt x="57074" y="118260"/>
                  </a:lnTo>
                  <a:lnTo>
                    <a:pt x="61435" y="96577"/>
                  </a:lnTo>
                  <a:lnTo>
                    <a:pt x="132342" y="96577"/>
                  </a:lnTo>
                  <a:lnTo>
                    <a:pt x="139569" y="61062"/>
                  </a:lnTo>
                  <a:lnTo>
                    <a:pt x="68538" y="61062"/>
                  </a:lnTo>
                  <a:lnTo>
                    <a:pt x="72900" y="39378"/>
                  </a:lnTo>
                  <a:lnTo>
                    <a:pt x="185303" y="39378"/>
                  </a:lnTo>
                  <a:lnTo>
                    <a:pt x="161626" y="157638"/>
                  </a:lnTo>
                  <a:lnTo>
                    <a:pt x="210849" y="157638"/>
                  </a:lnTo>
                  <a:lnTo>
                    <a:pt x="234651" y="39378"/>
                  </a:lnTo>
                  <a:lnTo>
                    <a:pt x="276023" y="39378"/>
                  </a:lnTo>
                  <a:lnTo>
                    <a:pt x="252222" y="157638"/>
                  </a:lnTo>
                  <a:lnTo>
                    <a:pt x="301569" y="157638"/>
                  </a:lnTo>
                  <a:lnTo>
                    <a:pt x="313657" y="96577"/>
                  </a:lnTo>
                  <a:lnTo>
                    <a:pt x="349172" y="96577"/>
                  </a:lnTo>
                  <a:lnTo>
                    <a:pt x="336960" y="157638"/>
                  </a:lnTo>
                  <a:lnTo>
                    <a:pt x="386308" y="157638"/>
                  </a:lnTo>
                  <a:lnTo>
                    <a:pt x="417960" y="0"/>
                  </a:lnTo>
                  <a:lnTo>
                    <a:pt x="368612" y="0"/>
                  </a:lnTo>
                  <a:close/>
                </a:path>
              </a:pathLst>
            </a:custGeom>
            <a:grpFill/>
            <a:ln w="12419" cap="flat">
              <a:noFill/>
              <a:prstDash val="solid"/>
              <a:miter/>
            </a:ln>
          </p:spPr>
          <p:txBody>
            <a:bodyPr rtlCol="0" anchor="ctr"/>
            <a:lstStyle/>
            <a:p>
              <a:endParaRPr lang="de-CH" noProof="0"/>
            </a:p>
          </p:txBody>
        </p:sp>
      </p:grpSp>
    </p:spTree>
    <p:extLst>
      <p:ext uri="{BB962C8B-B14F-4D97-AF65-F5344CB8AC3E}">
        <p14:creationId xmlns:p14="http://schemas.microsoft.com/office/powerpoint/2010/main" val="3716835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29CEF804-E58C-481B-A606-7D35AF68FF55}"/>
              </a:ext>
            </a:extLst>
          </p:cNvPr>
          <p:cNvSpPr>
            <a:spLocks noGrp="1"/>
          </p:cNvSpPr>
          <p:nvPr>
            <p:ph type="title"/>
          </p:nvPr>
        </p:nvSpPr>
        <p:spPr>
          <a:xfrm>
            <a:off x="731837" y="260351"/>
            <a:ext cx="10728325" cy="900000"/>
          </a:xfrm>
          <a:prstGeom prst="rect">
            <a:avLst/>
          </a:prstGeom>
        </p:spPr>
        <p:txBody>
          <a:bodyPr vert="horz" lIns="0" tIns="0" rIns="0" bIns="0" rtlCol="0" anchor="t" anchorCtr="0">
            <a:noAutofit/>
          </a:bodyPr>
          <a:lstStyle/>
          <a:p>
            <a:r>
              <a:rPr lang="de-CH" noProof="0" dirty="0"/>
              <a:t>Mastertitelformat bearbeiten</a:t>
            </a:r>
          </a:p>
        </p:txBody>
      </p:sp>
      <p:sp>
        <p:nvSpPr>
          <p:cNvPr id="3" name="Textplatzhalter 2">
            <a:extLst>
              <a:ext uri="{FF2B5EF4-FFF2-40B4-BE49-F238E27FC236}">
                <a16:creationId xmlns:a16="http://schemas.microsoft.com/office/drawing/2014/main" id="{65C6EC0D-393C-42F2-B6A7-B19C9B098F2D}"/>
              </a:ext>
            </a:extLst>
          </p:cNvPr>
          <p:cNvSpPr>
            <a:spLocks noGrp="1"/>
          </p:cNvSpPr>
          <p:nvPr>
            <p:ph type="body" idx="1"/>
          </p:nvPr>
        </p:nvSpPr>
        <p:spPr>
          <a:xfrm>
            <a:off x="731837" y="1412875"/>
            <a:ext cx="10728325" cy="4680000"/>
          </a:xfrm>
          <a:prstGeom prst="rect">
            <a:avLst/>
          </a:prstGeom>
        </p:spPr>
        <p:txBody>
          <a:bodyPr vert="horz" lIns="0" tIns="0" rIns="0" bIns="0" rtlCol="0">
            <a:noAutofit/>
          </a:bodyPr>
          <a:lstStyle/>
          <a:p>
            <a:pPr lvl="0"/>
            <a:r>
              <a:rPr lang="de-CH" noProof="0"/>
              <a:t>Mastertextformat bearbeiten</a:t>
            </a:r>
          </a:p>
          <a:p>
            <a:pPr lvl="1"/>
            <a:r>
              <a:rPr lang="de-CH" noProof="0"/>
              <a:t>Zweite Ebene</a:t>
            </a:r>
          </a:p>
          <a:p>
            <a:pPr lvl="2"/>
            <a:r>
              <a:rPr lang="de-CH" noProof="0"/>
              <a:t>Dritte Ebene</a:t>
            </a:r>
          </a:p>
          <a:p>
            <a:pPr lvl="3"/>
            <a:r>
              <a:rPr lang="de-CH" noProof="0"/>
              <a:t>Vierte Ebene</a:t>
            </a:r>
          </a:p>
          <a:p>
            <a:pPr lvl="4"/>
            <a:r>
              <a:rPr lang="de-CH" noProof="0"/>
              <a:t>Fünfte Ebene</a:t>
            </a:r>
          </a:p>
        </p:txBody>
      </p:sp>
      <p:sp>
        <p:nvSpPr>
          <p:cNvPr id="4" name="Datumsplatzhalter 3">
            <a:extLst>
              <a:ext uri="{FF2B5EF4-FFF2-40B4-BE49-F238E27FC236}">
                <a16:creationId xmlns:a16="http://schemas.microsoft.com/office/drawing/2014/main" id="{37C96E51-36C9-4BEE-A761-33378A0DF03D}"/>
              </a:ext>
            </a:extLst>
          </p:cNvPr>
          <p:cNvSpPr>
            <a:spLocks noGrp="1"/>
          </p:cNvSpPr>
          <p:nvPr>
            <p:ph type="dt" sz="half" idx="2"/>
          </p:nvPr>
        </p:nvSpPr>
        <p:spPr>
          <a:xfrm>
            <a:off x="10473692" y="6522444"/>
            <a:ext cx="612000" cy="216000"/>
          </a:xfrm>
          <a:prstGeom prst="rect">
            <a:avLst/>
          </a:prstGeom>
        </p:spPr>
        <p:txBody>
          <a:bodyPr vert="horz" lIns="0" tIns="0" rIns="0" bIns="0" rtlCol="0" anchor="ctr"/>
          <a:lstStyle>
            <a:lvl1pPr algn="l">
              <a:defRPr sz="800">
                <a:solidFill>
                  <a:schemeClr val="tx1"/>
                </a:solidFill>
              </a:defRPr>
            </a:lvl1pPr>
          </a:lstStyle>
          <a:p>
            <a:fld id="{EA311BE1-2247-48E3-BD7D-A67B16878F88}" type="datetime1">
              <a:rPr lang="de-CH" noProof="0" smtClean="0"/>
              <a:t>31.05.2021</a:t>
            </a:fld>
            <a:endParaRPr lang="de-CH" noProof="0"/>
          </a:p>
        </p:txBody>
      </p:sp>
      <p:sp>
        <p:nvSpPr>
          <p:cNvPr id="5" name="Fußzeilenplatzhalter 4">
            <a:extLst>
              <a:ext uri="{FF2B5EF4-FFF2-40B4-BE49-F238E27FC236}">
                <a16:creationId xmlns:a16="http://schemas.microsoft.com/office/drawing/2014/main" id="{411EC403-6E63-4450-AFDD-66CA49D6CCBE}"/>
              </a:ext>
            </a:extLst>
          </p:cNvPr>
          <p:cNvSpPr>
            <a:spLocks noGrp="1"/>
          </p:cNvSpPr>
          <p:nvPr>
            <p:ph type="ftr" sz="quarter" idx="3"/>
          </p:nvPr>
        </p:nvSpPr>
        <p:spPr>
          <a:xfrm>
            <a:off x="2171700" y="6522444"/>
            <a:ext cx="5400000" cy="216000"/>
          </a:xfrm>
          <a:prstGeom prst="rect">
            <a:avLst/>
          </a:prstGeom>
        </p:spPr>
        <p:txBody>
          <a:bodyPr vert="horz" lIns="0" tIns="0" rIns="0" bIns="0" rtlCol="0" anchor="ctr"/>
          <a:lstStyle>
            <a:lvl1pPr algn="l">
              <a:defRPr sz="800">
                <a:solidFill>
                  <a:schemeClr val="tx1"/>
                </a:solidFill>
              </a:defRPr>
            </a:lvl1pPr>
          </a:lstStyle>
          <a:p>
            <a:r>
              <a:rPr lang="de-DE" noProof="0"/>
              <a:t>Matthias Baumann, Aurelio Negri, Linus Vogel, Gilles Waeber</a:t>
            </a:r>
            <a:endParaRPr lang="de-CH" noProof="0"/>
          </a:p>
        </p:txBody>
      </p:sp>
      <p:sp>
        <p:nvSpPr>
          <p:cNvPr id="6" name="Foliennummernplatzhalter 5">
            <a:extLst>
              <a:ext uri="{FF2B5EF4-FFF2-40B4-BE49-F238E27FC236}">
                <a16:creationId xmlns:a16="http://schemas.microsoft.com/office/drawing/2014/main" id="{7FDFCC57-7DDC-4B2C-A6BE-862DAF9C9F11}"/>
              </a:ext>
            </a:extLst>
          </p:cNvPr>
          <p:cNvSpPr>
            <a:spLocks noGrp="1"/>
          </p:cNvSpPr>
          <p:nvPr>
            <p:ph type="sldNum" sz="quarter" idx="4"/>
          </p:nvPr>
        </p:nvSpPr>
        <p:spPr>
          <a:xfrm>
            <a:off x="11137585" y="6522444"/>
            <a:ext cx="322577" cy="216000"/>
          </a:xfrm>
          <a:prstGeom prst="rect">
            <a:avLst/>
          </a:prstGeom>
        </p:spPr>
        <p:txBody>
          <a:bodyPr vert="horz" lIns="0" tIns="0" rIns="0" bIns="0" rtlCol="0" anchor="ctr"/>
          <a:lstStyle>
            <a:lvl1pPr algn="r">
              <a:defRPr sz="800">
                <a:solidFill>
                  <a:schemeClr val="tx1"/>
                </a:solidFill>
              </a:defRPr>
            </a:lvl1pPr>
          </a:lstStyle>
          <a:p>
            <a:fld id="{5ACA52AF-F19D-405C-AD5F-7D94B96A5CC3}" type="slidenum">
              <a:rPr lang="de-CH" noProof="0" smtClean="0"/>
              <a:pPr/>
              <a:t>‹Nr.›</a:t>
            </a:fld>
            <a:endParaRPr lang="de-CH" noProof="0"/>
          </a:p>
        </p:txBody>
      </p:sp>
    </p:spTree>
    <p:extLst>
      <p:ext uri="{BB962C8B-B14F-4D97-AF65-F5344CB8AC3E}">
        <p14:creationId xmlns:p14="http://schemas.microsoft.com/office/powerpoint/2010/main" val="40960627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0"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p:txStyles>
    <p:titleStyle>
      <a:lvl1pPr algn="l" defTabSz="914400" rtl="0" eaLnBrk="1" latinLnBrk="0" hangingPunct="1">
        <a:lnSpc>
          <a:spcPct val="90000"/>
        </a:lnSpc>
        <a:spcBef>
          <a:spcPct val="0"/>
        </a:spcBef>
        <a:buNone/>
        <a:defRPr sz="2600" kern="1200">
          <a:solidFill>
            <a:schemeClr val="tx1"/>
          </a:solidFill>
          <a:latin typeface="+mj-lt"/>
          <a:ea typeface="+mj-ea"/>
          <a:cs typeface="+mj-cs"/>
        </a:defRPr>
      </a:lvl1pPr>
    </p:titleStyle>
    <p:body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461" userDrawn="1">
          <p15:clr>
            <a:srgbClr val="F26B43"/>
          </p15:clr>
        </p15:guide>
        <p15:guide id="3" pos="7219" userDrawn="1">
          <p15:clr>
            <a:srgbClr val="F26B43"/>
          </p15:clr>
        </p15:guide>
        <p15:guide id="4" orient="horz" pos="164" userDrawn="1">
          <p15:clr>
            <a:srgbClr val="F26B43"/>
          </p15:clr>
        </p15:guide>
        <p15:guide id="5" orient="horz" pos="890" userDrawn="1">
          <p15:clr>
            <a:srgbClr val="F26B43"/>
          </p15:clr>
        </p15:guide>
        <p15:guide id="6" orient="horz" pos="4201" userDrawn="1">
          <p15:clr>
            <a:srgbClr val="F26B43"/>
          </p15:clr>
        </p15:guide>
        <p15:guide id="7"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chart" Target="../charts/char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customXml" Target="../ink/ink130.xml"/><Relationship Id="rId2" Type="http://schemas.openxmlformats.org/officeDocument/2006/relationships/image" Target="../media/image156.png"/><Relationship Id="rId1" Type="http://schemas.openxmlformats.org/officeDocument/2006/relationships/slideLayout" Target="../slideLayouts/slideLayout12.xml"/><Relationship Id="rId6" Type="http://schemas.openxmlformats.org/officeDocument/2006/relationships/image" Target="../media/image1610.png"/><Relationship Id="rId5" Type="http://schemas.openxmlformats.org/officeDocument/2006/relationships/customXml" Target="../ink/ink131.xml"/><Relationship Id="rId4" Type="http://schemas.openxmlformats.org/officeDocument/2006/relationships/image" Target="../media/image160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17" Type="http://schemas.openxmlformats.org/officeDocument/2006/relationships/image" Target="../media/image69.png"/><Relationship Id="rId21" Type="http://schemas.openxmlformats.org/officeDocument/2006/relationships/image" Target="../media/image34.png"/><Relationship Id="rId63" Type="http://schemas.openxmlformats.org/officeDocument/2006/relationships/image" Target="../media/image55.png"/><Relationship Id="rId159" Type="http://schemas.openxmlformats.org/officeDocument/2006/relationships/image" Target="../media/image102.png"/><Relationship Id="rId170" Type="http://schemas.openxmlformats.org/officeDocument/2006/relationships/customXml" Target="../ink/ink81.xml"/><Relationship Id="rId226" Type="http://schemas.openxmlformats.org/officeDocument/2006/relationships/customXml" Target="../ink/ink108.xml"/><Relationship Id="rId107" Type="http://schemas.openxmlformats.org/officeDocument/2006/relationships/image" Target="../media/image64.png"/><Relationship Id="rId268" Type="http://schemas.openxmlformats.org/officeDocument/2006/relationships/customXml" Target="../ink/ink129.xml"/><Relationship Id="rId11" Type="http://schemas.openxmlformats.org/officeDocument/2006/relationships/image" Target="../media/image29.png"/><Relationship Id="rId32" Type="http://schemas.openxmlformats.org/officeDocument/2006/relationships/customXml" Target="../ink/ink15.xml"/><Relationship Id="rId53" Type="http://schemas.openxmlformats.org/officeDocument/2006/relationships/image" Target="../media/image50.png"/><Relationship Id="rId74" Type="http://schemas.openxmlformats.org/officeDocument/2006/relationships/customXml" Target="../ink/ink36.xml"/><Relationship Id="rId128" Type="http://schemas.openxmlformats.org/officeDocument/2006/relationships/customXml" Target="../ink/ink63.xml"/><Relationship Id="rId149" Type="http://schemas.openxmlformats.org/officeDocument/2006/relationships/image" Target="../media/image83.png"/><Relationship Id="rId5" Type="http://schemas.openxmlformats.org/officeDocument/2006/relationships/image" Target="../media/image13.png"/><Relationship Id="rId95" Type="http://schemas.openxmlformats.org/officeDocument/2006/relationships/image" Target="../media/image22.png"/><Relationship Id="rId160" Type="http://schemas.openxmlformats.org/officeDocument/2006/relationships/customXml" Target="../ink/ink76.xml"/><Relationship Id="rId181" Type="http://schemas.openxmlformats.org/officeDocument/2006/relationships/image" Target="../media/image113.png"/><Relationship Id="rId216" Type="http://schemas.openxmlformats.org/officeDocument/2006/relationships/customXml" Target="../ink/ink104.xml"/><Relationship Id="rId237" Type="http://schemas.openxmlformats.org/officeDocument/2006/relationships/image" Target="../media/image141.png"/><Relationship Id="rId258" Type="http://schemas.openxmlformats.org/officeDocument/2006/relationships/customXml" Target="../ink/ink124.xml"/><Relationship Id="rId22" Type="http://schemas.openxmlformats.org/officeDocument/2006/relationships/customXml" Target="../ink/ink10.xml"/><Relationship Id="rId43" Type="http://schemas.openxmlformats.org/officeDocument/2006/relationships/image" Target="../media/image45.png"/><Relationship Id="rId64" Type="http://schemas.openxmlformats.org/officeDocument/2006/relationships/customXml" Target="../ink/ink31.xml"/><Relationship Id="rId118" Type="http://schemas.openxmlformats.org/officeDocument/2006/relationships/customXml" Target="../ink/ink58.xml"/><Relationship Id="rId139" Type="http://schemas.openxmlformats.org/officeDocument/2006/relationships/image" Target="../media/image80.png"/><Relationship Id="rId85" Type="http://schemas.openxmlformats.org/officeDocument/2006/relationships/image" Target="../media/image17.png"/><Relationship Id="rId150" Type="http://schemas.openxmlformats.org/officeDocument/2006/relationships/customXml" Target="../ink/ink72.xml"/><Relationship Id="rId171" Type="http://schemas.openxmlformats.org/officeDocument/2006/relationships/image" Target="../media/image108.png"/><Relationship Id="rId192" Type="http://schemas.openxmlformats.org/officeDocument/2006/relationships/customXml" Target="../ink/ink92.xml"/><Relationship Id="rId206" Type="http://schemas.openxmlformats.org/officeDocument/2006/relationships/customXml" Target="../ink/ink99.xml"/><Relationship Id="rId227" Type="http://schemas.openxmlformats.org/officeDocument/2006/relationships/image" Target="../media/image136.png"/><Relationship Id="rId248" Type="http://schemas.openxmlformats.org/officeDocument/2006/relationships/customXml" Target="../ink/ink119.xml"/><Relationship Id="rId269" Type="http://schemas.openxmlformats.org/officeDocument/2006/relationships/image" Target="../media/image210.png"/><Relationship Id="rId12" Type="http://schemas.openxmlformats.org/officeDocument/2006/relationships/customXml" Target="../ink/ink5.xml"/><Relationship Id="rId33" Type="http://schemas.openxmlformats.org/officeDocument/2006/relationships/image" Target="../media/image40.png"/><Relationship Id="rId108" Type="http://schemas.openxmlformats.org/officeDocument/2006/relationships/customXml" Target="../ink/ink53.xml"/><Relationship Id="rId129" Type="http://schemas.openxmlformats.org/officeDocument/2006/relationships/image" Target="../media/image75.png"/><Relationship Id="rId54" Type="http://schemas.openxmlformats.org/officeDocument/2006/relationships/customXml" Target="../ink/ink26.xml"/><Relationship Id="rId75" Type="http://schemas.openxmlformats.org/officeDocument/2006/relationships/image" Target="../media/image61.png"/><Relationship Id="rId96" Type="http://schemas.openxmlformats.org/officeDocument/2006/relationships/customXml" Target="../ink/ink47.xml"/><Relationship Id="rId140" Type="http://schemas.openxmlformats.org/officeDocument/2006/relationships/customXml" Target="../ink/ink69.xml"/><Relationship Id="rId161" Type="http://schemas.openxmlformats.org/officeDocument/2006/relationships/image" Target="../media/image103.png"/><Relationship Id="rId182" Type="http://schemas.openxmlformats.org/officeDocument/2006/relationships/customXml" Target="../ink/ink87.xml"/><Relationship Id="rId217" Type="http://schemas.openxmlformats.org/officeDocument/2006/relationships/image" Target="../media/image131.png"/><Relationship Id="rId6" Type="http://schemas.openxmlformats.org/officeDocument/2006/relationships/customXml" Target="../ink/ink2.xml"/><Relationship Id="rId238" Type="http://schemas.openxmlformats.org/officeDocument/2006/relationships/customXml" Target="../ink/ink114.xml"/><Relationship Id="rId259" Type="http://schemas.openxmlformats.org/officeDocument/2006/relationships/image" Target="../media/image152.png"/><Relationship Id="rId23" Type="http://schemas.openxmlformats.org/officeDocument/2006/relationships/image" Target="../media/image35.png"/><Relationship Id="rId119" Type="http://schemas.openxmlformats.org/officeDocument/2006/relationships/image" Target="../media/image70.png"/><Relationship Id="rId44" Type="http://schemas.openxmlformats.org/officeDocument/2006/relationships/customXml" Target="../ink/ink21.xml"/><Relationship Id="rId65" Type="http://schemas.openxmlformats.org/officeDocument/2006/relationships/image" Target="../media/image56.png"/><Relationship Id="rId86" Type="http://schemas.openxmlformats.org/officeDocument/2006/relationships/customXml" Target="../ink/ink42.xml"/><Relationship Id="rId130" Type="http://schemas.openxmlformats.org/officeDocument/2006/relationships/customXml" Target="../ink/ink64.xml"/><Relationship Id="rId151" Type="http://schemas.openxmlformats.org/officeDocument/2006/relationships/image" Target="../media/image98.png"/><Relationship Id="rId172" Type="http://schemas.openxmlformats.org/officeDocument/2006/relationships/customXml" Target="../ink/ink82.xml"/><Relationship Id="rId193" Type="http://schemas.openxmlformats.org/officeDocument/2006/relationships/image" Target="../media/image119.png"/><Relationship Id="rId207" Type="http://schemas.openxmlformats.org/officeDocument/2006/relationships/image" Target="../media/image126.png"/><Relationship Id="rId228" Type="http://schemas.openxmlformats.org/officeDocument/2006/relationships/customXml" Target="../ink/ink109.xml"/><Relationship Id="rId249" Type="http://schemas.openxmlformats.org/officeDocument/2006/relationships/image" Target="../media/image147.png"/><Relationship Id="rId13" Type="http://schemas.openxmlformats.org/officeDocument/2006/relationships/image" Target="../media/image30.png"/><Relationship Id="rId109" Type="http://schemas.openxmlformats.org/officeDocument/2006/relationships/image" Target="../media/image65.png"/><Relationship Id="rId260" Type="http://schemas.openxmlformats.org/officeDocument/2006/relationships/customXml" Target="../ink/ink125.xml"/><Relationship Id="rId34" Type="http://schemas.openxmlformats.org/officeDocument/2006/relationships/customXml" Target="../ink/ink16.xml"/><Relationship Id="rId55" Type="http://schemas.openxmlformats.org/officeDocument/2006/relationships/image" Target="../media/image51.png"/><Relationship Id="rId76" Type="http://schemas.openxmlformats.org/officeDocument/2006/relationships/customXml" Target="../ink/ink37.xml"/><Relationship Id="rId97" Type="http://schemas.openxmlformats.org/officeDocument/2006/relationships/image" Target="../media/image23.png"/><Relationship Id="rId120" Type="http://schemas.openxmlformats.org/officeDocument/2006/relationships/customXml" Target="../ink/ink59.xml"/><Relationship Id="rId141" Type="http://schemas.openxmlformats.org/officeDocument/2006/relationships/image" Target="../media/image81.png"/><Relationship Id="rId7" Type="http://schemas.openxmlformats.org/officeDocument/2006/relationships/image" Target="../media/image27.png"/><Relationship Id="rId162" Type="http://schemas.openxmlformats.org/officeDocument/2006/relationships/customXml" Target="../ink/ink77.xml"/><Relationship Id="rId183" Type="http://schemas.openxmlformats.org/officeDocument/2006/relationships/image" Target="../media/image114.png"/><Relationship Id="rId218" Type="http://schemas.openxmlformats.org/officeDocument/2006/relationships/customXml" Target="../ink/ink105.xml"/><Relationship Id="rId239" Type="http://schemas.openxmlformats.org/officeDocument/2006/relationships/image" Target="../media/image142.png"/><Relationship Id="rId250" Type="http://schemas.openxmlformats.org/officeDocument/2006/relationships/customXml" Target="../ink/ink120.xml"/><Relationship Id="rId24" Type="http://schemas.openxmlformats.org/officeDocument/2006/relationships/customXml" Target="../ink/ink11.xml"/><Relationship Id="rId45" Type="http://schemas.openxmlformats.org/officeDocument/2006/relationships/image" Target="../media/image46.png"/><Relationship Id="rId66" Type="http://schemas.openxmlformats.org/officeDocument/2006/relationships/customXml" Target="../ink/ink32.xml"/><Relationship Id="rId87" Type="http://schemas.openxmlformats.org/officeDocument/2006/relationships/image" Target="../media/image18.png"/><Relationship Id="rId110" Type="http://schemas.openxmlformats.org/officeDocument/2006/relationships/customXml" Target="../ink/ink54.xml"/><Relationship Id="rId131" Type="http://schemas.openxmlformats.org/officeDocument/2006/relationships/image" Target="../media/image76.png"/><Relationship Id="rId152" Type="http://schemas.openxmlformats.org/officeDocument/2006/relationships/customXml" Target="../ink/ink73.xml"/><Relationship Id="rId173" Type="http://schemas.openxmlformats.org/officeDocument/2006/relationships/image" Target="../media/image109.png"/><Relationship Id="rId194" Type="http://schemas.openxmlformats.org/officeDocument/2006/relationships/customXml" Target="../ink/ink93.xml"/><Relationship Id="rId208" Type="http://schemas.openxmlformats.org/officeDocument/2006/relationships/customXml" Target="../ink/ink100.xml"/><Relationship Id="rId229" Type="http://schemas.openxmlformats.org/officeDocument/2006/relationships/image" Target="../media/image137.png"/><Relationship Id="rId240" Type="http://schemas.openxmlformats.org/officeDocument/2006/relationships/customXml" Target="../ink/ink115.xml"/><Relationship Id="rId261" Type="http://schemas.openxmlformats.org/officeDocument/2006/relationships/image" Target="../media/image153.png"/><Relationship Id="rId14" Type="http://schemas.openxmlformats.org/officeDocument/2006/relationships/customXml" Target="../ink/ink6.xml"/><Relationship Id="rId35" Type="http://schemas.openxmlformats.org/officeDocument/2006/relationships/image" Target="../media/image41.png"/><Relationship Id="rId56" Type="http://schemas.openxmlformats.org/officeDocument/2006/relationships/customXml" Target="../ink/ink27.xml"/><Relationship Id="rId77" Type="http://schemas.openxmlformats.org/officeDocument/2006/relationships/image" Target="../media/image62.png"/><Relationship Id="rId100" Type="http://schemas.openxmlformats.org/officeDocument/2006/relationships/customXml" Target="../ink/ink49.xml"/><Relationship Id="rId8" Type="http://schemas.openxmlformats.org/officeDocument/2006/relationships/customXml" Target="../ink/ink3.xml"/><Relationship Id="rId98" Type="http://schemas.openxmlformats.org/officeDocument/2006/relationships/customXml" Target="../ink/ink48.xml"/><Relationship Id="rId121" Type="http://schemas.openxmlformats.org/officeDocument/2006/relationships/image" Target="../media/image71.png"/><Relationship Id="rId142" Type="http://schemas.openxmlformats.org/officeDocument/2006/relationships/customXml" Target="../ink/ink70.xml"/><Relationship Id="rId163" Type="http://schemas.openxmlformats.org/officeDocument/2006/relationships/image" Target="../media/image104.png"/><Relationship Id="rId184" Type="http://schemas.openxmlformats.org/officeDocument/2006/relationships/customXml" Target="../ink/ink88.xml"/><Relationship Id="rId219" Type="http://schemas.openxmlformats.org/officeDocument/2006/relationships/image" Target="../media/image132.png"/><Relationship Id="rId230" Type="http://schemas.openxmlformats.org/officeDocument/2006/relationships/customXml" Target="../ink/ink110.xml"/><Relationship Id="rId251" Type="http://schemas.openxmlformats.org/officeDocument/2006/relationships/image" Target="../media/image148.png"/><Relationship Id="rId25" Type="http://schemas.openxmlformats.org/officeDocument/2006/relationships/image" Target="../media/image36.png"/><Relationship Id="rId46" Type="http://schemas.openxmlformats.org/officeDocument/2006/relationships/customXml" Target="../ink/ink22.xml"/><Relationship Id="rId67" Type="http://schemas.openxmlformats.org/officeDocument/2006/relationships/image" Target="../media/image57.png"/><Relationship Id="rId88" Type="http://schemas.openxmlformats.org/officeDocument/2006/relationships/customXml" Target="../ink/ink43.xml"/><Relationship Id="rId111" Type="http://schemas.openxmlformats.org/officeDocument/2006/relationships/image" Target="../media/image66.png"/><Relationship Id="rId132" Type="http://schemas.openxmlformats.org/officeDocument/2006/relationships/customXml" Target="../ink/ink65.xml"/><Relationship Id="rId153" Type="http://schemas.openxmlformats.org/officeDocument/2006/relationships/image" Target="../media/image99.png"/><Relationship Id="rId174" Type="http://schemas.openxmlformats.org/officeDocument/2006/relationships/customXml" Target="../ink/ink83.xml"/><Relationship Id="rId195" Type="http://schemas.openxmlformats.org/officeDocument/2006/relationships/image" Target="../media/image120.png"/><Relationship Id="rId209" Type="http://schemas.openxmlformats.org/officeDocument/2006/relationships/image" Target="../media/image127.png"/><Relationship Id="rId220" Type="http://schemas.openxmlformats.org/officeDocument/2006/relationships/customXml" Target="../ink/ink106.xml"/><Relationship Id="rId241" Type="http://schemas.openxmlformats.org/officeDocument/2006/relationships/image" Target="../media/image143.png"/><Relationship Id="rId15" Type="http://schemas.openxmlformats.org/officeDocument/2006/relationships/image" Target="../media/image31.png"/><Relationship Id="rId36" Type="http://schemas.openxmlformats.org/officeDocument/2006/relationships/customXml" Target="../ink/ink17.xml"/><Relationship Id="rId57" Type="http://schemas.openxmlformats.org/officeDocument/2006/relationships/image" Target="../media/image14.png"/><Relationship Id="rId262" Type="http://schemas.openxmlformats.org/officeDocument/2006/relationships/customXml" Target="../ink/ink126.xml"/><Relationship Id="rId78" Type="http://schemas.openxmlformats.org/officeDocument/2006/relationships/customXml" Target="../ink/ink38.xml"/><Relationship Id="rId99" Type="http://schemas.openxmlformats.org/officeDocument/2006/relationships/image" Target="../media/image24.png"/><Relationship Id="rId101" Type="http://schemas.openxmlformats.org/officeDocument/2006/relationships/image" Target="../media/image25.png"/><Relationship Id="rId122" Type="http://schemas.openxmlformats.org/officeDocument/2006/relationships/customXml" Target="../ink/ink60.xml"/><Relationship Id="rId143" Type="http://schemas.openxmlformats.org/officeDocument/2006/relationships/image" Target="../media/image95.png"/><Relationship Id="rId164" Type="http://schemas.openxmlformats.org/officeDocument/2006/relationships/customXml" Target="../ink/ink78.xml"/><Relationship Id="rId185" Type="http://schemas.openxmlformats.org/officeDocument/2006/relationships/image" Target="../media/image115.png"/><Relationship Id="rId9" Type="http://schemas.openxmlformats.org/officeDocument/2006/relationships/image" Target="../media/image28.png"/><Relationship Id="rId210" Type="http://schemas.openxmlformats.org/officeDocument/2006/relationships/customXml" Target="../ink/ink101.xml"/><Relationship Id="rId26" Type="http://schemas.openxmlformats.org/officeDocument/2006/relationships/customXml" Target="../ink/ink12.xml"/><Relationship Id="rId231" Type="http://schemas.openxmlformats.org/officeDocument/2006/relationships/image" Target="../media/image138.png"/><Relationship Id="rId252" Type="http://schemas.openxmlformats.org/officeDocument/2006/relationships/customXml" Target="../ink/ink121.xml"/><Relationship Id="rId47" Type="http://schemas.openxmlformats.org/officeDocument/2006/relationships/image" Target="../media/image47.png"/><Relationship Id="rId68" Type="http://schemas.openxmlformats.org/officeDocument/2006/relationships/customXml" Target="../ink/ink33.xml"/><Relationship Id="rId89" Type="http://schemas.openxmlformats.org/officeDocument/2006/relationships/image" Target="../media/image19.png"/><Relationship Id="rId112" Type="http://schemas.openxmlformats.org/officeDocument/2006/relationships/customXml" Target="../ink/ink55.xml"/><Relationship Id="rId133" Type="http://schemas.openxmlformats.org/officeDocument/2006/relationships/image" Target="../media/image77.png"/><Relationship Id="rId154" Type="http://schemas.openxmlformats.org/officeDocument/2006/relationships/customXml" Target="../ink/ink74.xml"/><Relationship Id="rId175" Type="http://schemas.openxmlformats.org/officeDocument/2006/relationships/image" Target="../media/image110.png"/><Relationship Id="rId196" Type="http://schemas.openxmlformats.org/officeDocument/2006/relationships/customXml" Target="../ink/ink94.xml"/><Relationship Id="rId200" Type="http://schemas.openxmlformats.org/officeDocument/2006/relationships/customXml" Target="../ink/ink96.xml"/><Relationship Id="rId16" Type="http://schemas.openxmlformats.org/officeDocument/2006/relationships/customXml" Target="../ink/ink7.xml"/><Relationship Id="rId221" Type="http://schemas.openxmlformats.org/officeDocument/2006/relationships/image" Target="../media/image133.png"/><Relationship Id="rId242" Type="http://schemas.openxmlformats.org/officeDocument/2006/relationships/customXml" Target="../ink/ink116.xml"/><Relationship Id="rId263" Type="http://schemas.openxmlformats.org/officeDocument/2006/relationships/image" Target="../media/image180.png"/><Relationship Id="rId37" Type="http://schemas.openxmlformats.org/officeDocument/2006/relationships/image" Target="../media/image42.png"/><Relationship Id="rId58" Type="http://schemas.openxmlformats.org/officeDocument/2006/relationships/customXml" Target="../ink/ink28.xml"/><Relationship Id="rId79" Type="http://schemas.openxmlformats.org/officeDocument/2006/relationships/image" Target="../media/image63.png"/><Relationship Id="rId102" Type="http://schemas.openxmlformats.org/officeDocument/2006/relationships/customXml" Target="../ink/ink50.xml"/><Relationship Id="rId123" Type="http://schemas.openxmlformats.org/officeDocument/2006/relationships/image" Target="../media/image72.png"/><Relationship Id="rId144" Type="http://schemas.openxmlformats.org/officeDocument/2006/relationships/image" Target="../media/image82.png"/><Relationship Id="rId90" Type="http://schemas.openxmlformats.org/officeDocument/2006/relationships/customXml" Target="../ink/ink44.xml"/><Relationship Id="rId165" Type="http://schemas.openxmlformats.org/officeDocument/2006/relationships/image" Target="../media/image105.png"/><Relationship Id="rId186" Type="http://schemas.openxmlformats.org/officeDocument/2006/relationships/customXml" Target="../ink/ink89.xml"/><Relationship Id="rId211" Type="http://schemas.openxmlformats.org/officeDocument/2006/relationships/image" Target="../media/image128.png"/><Relationship Id="rId232" Type="http://schemas.openxmlformats.org/officeDocument/2006/relationships/customXml" Target="../ink/ink111.xml"/><Relationship Id="rId253" Type="http://schemas.openxmlformats.org/officeDocument/2006/relationships/image" Target="../media/image149.png"/><Relationship Id="rId27" Type="http://schemas.openxmlformats.org/officeDocument/2006/relationships/image" Target="../media/image37.png"/><Relationship Id="rId48" Type="http://schemas.openxmlformats.org/officeDocument/2006/relationships/customXml" Target="../ink/ink23.xml"/><Relationship Id="rId69" Type="http://schemas.openxmlformats.org/officeDocument/2006/relationships/image" Target="../media/image58.png"/><Relationship Id="rId113" Type="http://schemas.openxmlformats.org/officeDocument/2006/relationships/image" Target="../media/image67.png"/><Relationship Id="rId134" Type="http://schemas.openxmlformats.org/officeDocument/2006/relationships/customXml" Target="../ink/ink66.xml"/><Relationship Id="rId80" Type="http://schemas.openxmlformats.org/officeDocument/2006/relationships/customXml" Target="../ink/ink39.xml"/><Relationship Id="rId176" Type="http://schemas.openxmlformats.org/officeDocument/2006/relationships/customXml" Target="../ink/ink84.xml"/><Relationship Id="rId197" Type="http://schemas.openxmlformats.org/officeDocument/2006/relationships/image" Target="../media/image121.png"/><Relationship Id="rId201" Type="http://schemas.openxmlformats.org/officeDocument/2006/relationships/image" Target="../media/image123.png"/><Relationship Id="rId222" Type="http://schemas.openxmlformats.org/officeDocument/2006/relationships/customXml" Target="../ink/ink107.xml"/><Relationship Id="rId243" Type="http://schemas.openxmlformats.org/officeDocument/2006/relationships/image" Target="../media/image144.png"/><Relationship Id="rId264" Type="http://schemas.openxmlformats.org/officeDocument/2006/relationships/customXml" Target="../ink/ink127.xml"/><Relationship Id="rId17" Type="http://schemas.openxmlformats.org/officeDocument/2006/relationships/image" Target="../media/image32.png"/><Relationship Id="rId38" Type="http://schemas.openxmlformats.org/officeDocument/2006/relationships/customXml" Target="../ink/ink18.xml"/><Relationship Id="rId59" Type="http://schemas.openxmlformats.org/officeDocument/2006/relationships/image" Target="../media/image53.png"/><Relationship Id="rId103" Type="http://schemas.openxmlformats.org/officeDocument/2006/relationships/image" Target="../media/image26.png"/><Relationship Id="rId124" Type="http://schemas.openxmlformats.org/officeDocument/2006/relationships/customXml" Target="../ink/ink61.xml"/><Relationship Id="rId70" Type="http://schemas.openxmlformats.org/officeDocument/2006/relationships/customXml" Target="../ink/ink34.xml"/><Relationship Id="rId91" Type="http://schemas.openxmlformats.org/officeDocument/2006/relationships/image" Target="../media/image20.png"/><Relationship Id="rId145" Type="http://schemas.openxmlformats.org/officeDocument/2006/relationships/image" Target="../media/image10.png"/><Relationship Id="rId166" Type="http://schemas.openxmlformats.org/officeDocument/2006/relationships/customXml" Target="../ink/ink79.xml"/><Relationship Id="rId187" Type="http://schemas.openxmlformats.org/officeDocument/2006/relationships/image" Target="../media/image116.png"/><Relationship Id="rId1" Type="http://schemas.openxmlformats.org/officeDocument/2006/relationships/slideLayout" Target="../slideLayouts/slideLayout7.xml"/><Relationship Id="rId212" Type="http://schemas.openxmlformats.org/officeDocument/2006/relationships/customXml" Target="../ink/ink102.xml"/><Relationship Id="rId233" Type="http://schemas.openxmlformats.org/officeDocument/2006/relationships/image" Target="../media/image139.png"/><Relationship Id="rId254" Type="http://schemas.openxmlformats.org/officeDocument/2006/relationships/customXml" Target="../ink/ink122.xml"/><Relationship Id="rId28" Type="http://schemas.openxmlformats.org/officeDocument/2006/relationships/customXml" Target="../ink/ink13.xml"/><Relationship Id="rId49" Type="http://schemas.openxmlformats.org/officeDocument/2006/relationships/image" Target="../media/image48.png"/><Relationship Id="rId114" Type="http://schemas.openxmlformats.org/officeDocument/2006/relationships/customXml" Target="../ink/ink56.xml"/><Relationship Id="rId60" Type="http://schemas.openxmlformats.org/officeDocument/2006/relationships/customXml" Target="../ink/ink29.xml"/><Relationship Id="rId81" Type="http://schemas.openxmlformats.org/officeDocument/2006/relationships/image" Target="../media/image15.png"/><Relationship Id="rId135" Type="http://schemas.openxmlformats.org/officeDocument/2006/relationships/image" Target="../media/image78.png"/><Relationship Id="rId177" Type="http://schemas.openxmlformats.org/officeDocument/2006/relationships/image" Target="../media/image111.png"/><Relationship Id="rId198" Type="http://schemas.openxmlformats.org/officeDocument/2006/relationships/customXml" Target="../ink/ink95.xml"/><Relationship Id="rId202" Type="http://schemas.openxmlformats.org/officeDocument/2006/relationships/customXml" Target="../ink/ink97.xml"/><Relationship Id="rId244" Type="http://schemas.openxmlformats.org/officeDocument/2006/relationships/customXml" Target="../ink/ink117.xml"/><Relationship Id="rId18" Type="http://schemas.openxmlformats.org/officeDocument/2006/relationships/customXml" Target="../ink/ink8.xml"/><Relationship Id="rId39" Type="http://schemas.openxmlformats.org/officeDocument/2006/relationships/image" Target="../media/image43.png"/><Relationship Id="rId265" Type="http://schemas.openxmlformats.org/officeDocument/2006/relationships/image" Target="../media/image190.png"/><Relationship Id="rId50" Type="http://schemas.openxmlformats.org/officeDocument/2006/relationships/customXml" Target="../ink/ink24.xml"/><Relationship Id="rId104" Type="http://schemas.openxmlformats.org/officeDocument/2006/relationships/customXml" Target="../ink/ink51.xml"/><Relationship Id="rId125" Type="http://schemas.openxmlformats.org/officeDocument/2006/relationships/image" Target="../media/image73.png"/><Relationship Id="rId146" Type="http://schemas.openxmlformats.org/officeDocument/2006/relationships/image" Target="../media/image14.svg"/><Relationship Id="rId167" Type="http://schemas.openxmlformats.org/officeDocument/2006/relationships/image" Target="../media/image106.png"/><Relationship Id="rId188" Type="http://schemas.openxmlformats.org/officeDocument/2006/relationships/customXml" Target="../ink/ink90.xml"/><Relationship Id="rId71" Type="http://schemas.openxmlformats.org/officeDocument/2006/relationships/image" Target="../media/image59.png"/><Relationship Id="rId92" Type="http://schemas.openxmlformats.org/officeDocument/2006/relationships/customXml" Target="../ink/ink45.xml"/><Relationship Id="rId213" Type="http://schemas.openxmlformats.org/officeDocument/2006/relationships/image" Target="../media/image129.png"/><Relationship Id="rId234" Type="http://schemas.openxmlformats.org/officeDocument/2006/relationships/customXml" Target="../ink/ink112.xml"/><Relationship Id="rId2" Type="http://schemas.openxmlformats.org/officeDocument/2006/relationships/notesSlide" Target="../notesSlides/notesSlide4.xml"/><Relationship Id="rId29" Type="http://schemas.openxmlformats.org/officeDocument/2006/relationships/image" Target="../media/image38.png"/><Relationship Id="rId255" Type="http://schemas.openxmlformats.org/officeDocument/2006/relationships/image" Target="../media/image150.png"/><Relationship Id="rId40" Type="http://schemas.openxmlformats.org/officeDocument/2006/relationships/customXml" Target="../ink/ink19.xml"/><Relationship Id="rId115" Type="http://schemas.openxmlformats.org/officeDocument/2006/relationships/image" Target="../media/image68.png"/><Relationship Id="rId136" Type="http://schemas.openxmlformats.org/officeDocument/2006/relationships/customXml" Target="../ink/ink67.xml"/><Relationship Id="rId157" Type="http://schemas.openxmlformats.org/officeDocument/2006/relationships/image" Target="../media/image101.png"/><Relationship Id="rId178" Type="http://schemas.openxmlformats.org/officeDocument/2006/relationships/customXml" Target="../ink/ink85.xml"/><Relationship Id="rId61" Type="http://schemas.openxmlformats.org/officeDocument/2006/relationships/image" Target="../media/image54.png"/><Relationship Id="rId82" Type="http://schemas.openxmlformats.org/officeDocument/2006/relationships/customXml" Target="../ink/ink40.xml"/><Relationship Id="rId199" Type="http://schemas.openxmlformats.org/officeDocument/2006/relationships/image" Target="../media/image122.png"/><Relationship Id="rId203" Type="http://schemas.openxmlformats.org/officeDocument/2006/relationships/image" Target="../media/image124.png"/><Relationship Id="rId19" Type="http://schemas.openxmlformats.org/officeDocument/2006/relationships/image" Target="../media/image33.png"/><Relationship Id="rId245" Type="http://schemas.openxmlformats.org/officeDocument/2006/relationships/image" Target="../media/image145.png"/><Relationship Id="rId266" Type="http://schemas.openxmlformats.org/officeDocument/2006/relationships/customXml" Target="../ink/ink128.xml"/><Relationship Id="rId30" Type="http://schemas.openxmlformats.org/officeDocument/2006/relationships/customXml" Target="../ink/ink14.xml"/><Relationship Id="rId105" Type="http://schemas.openxmlformats.org/officeDocument/2006/relationships/image" Target="../media/image52.png"/><Relationship Id="rId126" Type="http://schemas.openxmlformats.org/officeDocument/2006/relationships/customXml" Target="../ink/ink62.xml"/><Relationship Id="rId147" Type="http://schemas.openxmlformats.org/officeDocument/2006/relationships/customXml" Target="../ink/ink71.xml"/><Relationship Id="rId168" Type="http://schemas.openxmlformats.org/officeDocument/2006/relationships/customXml" Target="../ink/ink80.xml"/><Relationship Id="rId51" Type="http://schemas.openxmlformats.org/officeDocument/2006/relationships/image" Target="../media/image49.png"/><Relationship Id="rId72" Type="http://schemas.openxmlformats.org/officeDocument/2006/relationships/customXml" Target="../ink/ink35.xml"/><Relationship Id="rId93" Type="http://schemas.openxmlformats.org/officeDocument/2006/relationships/image" Target="../media/image21.png"/><Relationship Id="rId189" Type="http://schemas.openxmlformats.org/officeDocument/2006/relationships/image" Target="../media/image117.png"/><Relationship Id="rId3" Type="http://schemas.openxmlformats.org/officeDocument/2006/relationships/image" Target="../media/image12.jpeg"/><Relationship Id="rId214" Type="http://schemas.openxmlformats.org/officeDocument/2006/relationships/customXml" Target="../ink/ink103.xml"/><Relationship Id="rId235" Type="http://schemas.openxmlformats.org/officeDocument/2006/relationships/image" Target="../media/image140.png"/><Relationship Id="rId256" Type="http://schemas.openxmlformats.org/officeDocument/2006/relationships/customXml" Target="../ink/ink123.xml"/><Relationship Id="rId116" Type="http://schemas.openxmlformats.org/officeDocument/2006/relationships/customXml" Target="../ink/ink57.xml"/><Relationship Id="rId137" Type="http://schemas.openxmlformats.org/officeDocument/2006/relationships/image" Target="../media/image79.png"/><Relationship Id="rId158" Type="http://schemas.openxmlformats.org/officeDocument/2006/relationships/customXml" Target="../ink/ink75.xml"/><Relationship Id="rId20" Type="http://schemas.openxmlformats.org/officeDocument/2006/relationships/customXml" Target="../ink/ink9.xml"/><Relationship Id="rId41" Type="http://schemas.openxmlformats.org/officeDocument/2006/relationships/image" Target="../media/image44.png"/><Relationship Id="rId62" Type="http://schemas.openxmlformats.org/officeDocument/2006/relationships/customXml" Target="../ink/ink30.xml"/><Relationship Id="rId83" Type="http://schemas.openxmlformats.org/officeDocument/2006/relationships/image" Target="../media/image16.png"/><Relationship Id="rId179" Type="http://schemas.openxmlformats.org/officeDocument/2006/relationships/image" Target="../media/image112.png"/><Relationship Id="rId190" Type="http://schemas.openxmlformats.org/officeDocument/2006/relationships/customXml" Target="../ink/ink91.xml"/><Relationship Id="rId204" Type="http://schemas.openxmlformats.org/officeDocument/2006/relationships/customXml" Target="../ink/ink98.xml"/><Relationship Id="rId225" Type="http://schemas.openxmlformats.org/officeDocument/2006/relationships/image" Target="../media/image135.png"/><Relationship Id="rId246" Type="http://schemas.openxmlformats.org/officeDocument/2006/relationships/customXml" Target="../ink/ink118.xml"/><Relationship Id="rId267" Type="http://schemas.openxmlformats.org/officeDocument/2006/relationships/image" Target="../media/image200.png"/><Relationship Id="rId106" Type="http://schemas.openxmlformats.org/officeDocument/2006/relationships/customXml" Target="../ink/ink52.xml"/><Relationship Id="rId127" Type="http://schemas.openxmlformats.org/officeDocument/2006/relationships/image" Target="../media/image74.png"/><Relationship Id="rId10" Type="http://schemas.openxmlformats.org/officeDocument/2006/relationships/customXml" Target="../ink/ink4.xml"/><Relationship Id="rId31" Type="http://schemas.openxmlformats.org/officeDocument/2006/relationships/image" Target="../media/image39.png"/><Relationship Id="rId52" Type="http://schemas.openxmlformats.org/officeDocument/2006/relationships/customXml" Target="../ink/ink25.xml"/><Relationship Id="rId73" Type="http://schemas.openxmlformats.org/officeDocument/2006/relationships/image" Target="../media/image60.png"/><Relationship Id="rId94" Type="http://schemas.openxmlformats.org/officeDocument/2006/relationships/customXml" Target="../ink/ink46.xml"/><Relationship Id="rId148" Type="http://schemas.openxmlformats.org/officeDocument/2006/relationships/image" Target="../media/image96.png"/><Relationship Id="rId169" Type="http://schemas.openxmlformats.org/officeDocument/2006/relationships/image" Target="../media/image107.png"/><Relationship Id="rId4" Type="http://schemas.openxmlformats.org/officeDocument/2006/relationships/customXml" Target="../ink/ink1.xml"/><Relationship Id="rId180" Type="http://schemas.openxmlformats.org/officeDocument/2006/relationships/customXml" Target="../ink/ink86.xml"/><Relationship Id="rId215" Type="http://schemas.openxmlformats.org/officeDocument/2006/relationships/image" Target="../media/image130.png"/><Relationship Id="rId236" Type="http://schemas.openxmlformats.org/officeDocument/2006/relationships/customXml" Target="../ink/ink113.xml"/><Relationship Id="rId257" Type="http://schemas.openxmlformats.org/officeDocument/2006/relationships/image" Target="../media/image151.png"/><Relationship Id="rId42" Type="http://schemas.openxmlformats.org/officeDocument/2006/relationships/customXml" Target="../ink/ink20.xml"/><Relationship Id="rId84" Type="http://schemas.openxmlformats.org/officeDocument/2006/relationships/customXml" Target="../ink/ink41.xml"/><Relationship Id="rId138" Type="http://schemas.openxmlformats.org/officeDocument/2006/relationships/customXml" Target="../ink/ink68.xml"/><Relationship Id="rId191" Type="http://schemas.openxmlformats.org/officeDocument/2006/relationships/image" Target="../media/image118.png"/><Relationship Id="rId205" Type="http://schemas.openxmlformats.org/officeDocument/2006/relationships/image" Target="../media/image125.png"/><Relationship Id="rId247" Type="http://schemas.openxmlformats.org/officeDocument/2006/relationships/image" Target="../media/image146.png"/></Relationships>
</file>

<file path=ppt/slides/_rels/slide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86.png"/><Relationship Id="rId4" Type="http://schemas.openxmlformats.org/officeDocument/2006/relationships/image" Target="../media/image85.png"/></Relationships>
</file>

<file path=ppt/slides/_rels/slide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comments" Target="../comments/comment2.xml"/><Relationship Id="rId5" Type="http://schemas.openxmlformats.org/officeDocument/2006/relationships/image" Target="../media/image89.png"/><Relationship Id="rId4" Type="http://schemas.openxmlformats.org/officeDocument/2006/relationships/image" Target="../media/image88.png"/></Relationships>
</file>

<file path=ppt/slides/_rels/slide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descr="Ein Bild, das Gebäude, Stadt, Schloss, Turm enthält.&#10;&#10;Automatisch generierte Beschreibung">
            <a:extLst>
              <a:ext uri="{FF2B5EF4-FFF2-40B4-BE49-F238E27FC236}">
                <a16:creationId xmlns:a16="http://schemas.microsoft.com/office/drawing/2014/main" id="{882FF669-564A-4497-A386-BA8B28F256B8}"/>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461" b="461"/>
          <a:stretch>
            <a:fillRect/>
          </a:stretch>
        </p:blipFill>
        <p:spPr/>
      </p:pic>
      <p:sp>
        <p:nvSpPr>
          <p:cNvPr id="3" name="Titel 2">
            <a:extLst>
              <a:ext uri="{FF2B5EF4-FFF2-40B4-BE49-F238E27FC236}">
                <a16:creationId xmlns:a16="http://schemas.microsoft.com/office/drawing/2014/main" id="{AC1FB292-90C1-439C-8480-EB4116CF2374}"/>
              </a:ext>
            </a:extLst>
          </p:cNvPr>
          <p:cNvSpPr>
            <a:spLocks noGrp="1"/>
          </p:cNvSpPr>
          <p:nvPr>
            <p:ph type="ctrTitle"/>
          </p:nvPr>
        </p:nvSpPr>
        <p:spPr>
          <a:xfrm>
            <a:off x="0" y="2438033"/>
            <a:ext cx="7223760" cy="2556511"/>
          </a:xfrm>
        </p:spPr>
        <p:txBody>
          <a:bodyPr lIns="900000" tIns="360000"/>
          <a:lstStyle/>
          <a:p>
            <a:r>
              <a:rPr lang="en-US" sz="2800" dirty="0"/>
              <a:t>A data science perspective on how meteorology correlates to air pollution</a:t>
            </a:r>
          </a:p>
        </p:txBody>
      </p:sp>
      <p:sp>
        <p:nvSpPr>
          <p:cNvPr id="2" name="Bildplatzhalter 1">
            <a:extLst>
              <a:ext uri="{FF2B5EF4-FFF2-40B4-BE49-F238E27FC236}">
                <a16:creationId xmlns:a16="http://schemas.microsoft.com/office/drawing/2014/main" id="{11ADABBC-2742-48DB-BA2B-E411F07CEE7C}"/>
              </a:ext>
            </a:extLst>
          </p:cNvPr>
          <p:cNvSpPr>
            <a:spLocks noGrp="1"/>
          </p:cNvSpPr>
          <p:nvPr>
            <p:ph type="pic" sz="quarter" idx="12"/>
          </p:nvPr>
        </p:nvSpPr>
        <p:spPr/>
      </p:sp>
      <p:sp>
        <p:nvSpPr>
          <p:cNvPr id="6" name="Textplatzhalter 5">
            <a:extLst>
              <a:ext uri="{FF2B5EF4-FFF2-40B4-BE49-F238E27FC236}">
                <a16:creationId xmlns:a16="http://schemas.microsoft.com/office/drawing/2014/main" id="{4171C1F6-869F-40B1-8975-92FF2042F4CD}"/>
              </a:ext>
            </a:extLst>
          </p:cNvPr>
          <p:cNvSpPr>
            <a:spLocks noGrp="1"/>
          </p:cNvSpPr>
          <p:nvPr>
            <p:ph type="body" sz="quarter" idx="13"/>
          </p:nvPr>
        </p:nvSpPr>
        <p:spPr>
          <a:xfrm>
            <a:off x="881568" y="4202033"/>
            <a:ext cx="6285921" cy="1008000"/>
          </a:xfrm>
        </p:spPr>
        <p:txBody>
          <a:bodyPr/>
          <a:lstStyle/>
          <a:p>
            <a:r>
              <a:rPr lang="en-US" dirty="0"/>
              <a:t>Matthias Baumann, Aurelio Negri, Linus Vogel, Gilles Waeber</a:t>
            </a:r>
            <a:endParaRPr lang="de-CH" dirty="0"/>
          </a:p>
        </p:txBody>
      </p:sp>
    </p:spTree>
    <p:extLst>
      <p:ext uri="{BB962C8B-B14F-4D97-AF65-F5344CB8AC3E}">
        <p14:creationId xmlns:p14="http://schemas.microsoft.com/office/powerpoint/2010/main" val="1093135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D0AB-0401-41BC-B252-46D13DB395F2}"/>
              </a:ext>
            </a:extLst>
          </p:cNvPr>
          <p:cNvSpPr>
            <a:spLocks noGrp="1"/>
          </p:cNvSpPr>
          <p:nvPr>
            <p:ph type="title"/>
          </p:nvPr>
        </p:nvSpPr>
        <p:spPr/>
        <p:txBody>
          <a:bodyPr/>
          <a:lstStyle/>
          <a:p>
            <a:r>
              <a:rPr lang="en-US" dirty="0">
                <a:solidFill>
                  <a:schemeClr val="tx1">
                    <a:lumMod val="75000"/>
                    <a:lumOff val="25000"/>
                  </a:schemeClr>
                </a:solidFill>
              </a:rPr>
              <a:t>Analyzing the data</a:t>
            </a:r>
            <a:endParaRPr lang="de-CH" dirty="0"/>
          </a:p>
        </p:txBody>
      </p:sp>
      <p:sp>
        <p:nvSpPr>
          <p:cNvPr id="3" name="Content Placeholder 2">
            <a:extLst>
              <a:ext uri="{FF2B5EF4-FFF2-40B4-BE49-F238E27FC236}">
                <a16:creationId xmlns:a16="http://schemas.microsoft.com/office/drawing/2014/main" id="{C20993B6-09AE-43BD-B110-A2A6AD32D15D}"/>
              </a:ext>
            </a:extLst>
          </p:cNvPr>
          <p:cNvSpPr>
            <a:spLocks noGrp="1"/>
          </p:cNvSpPr>
          <p:nvPr>
            <p:ph idx="1"/>
          </p:nvPr>
        </p:nvSpPr>
        <p:spPr>
          <a:xfrm>
            <a:off x="6204163" y="2011679"/>
            <a:ext cx="5256000" cy="4261195"/>
          </a:xfrm>
        </p:spPr>
        <p:txBody>
          <a:bodyPr/>
          <a:lstStyle/>
          <a:p>
            <a:pPr marL="0" indent="0" rtl="0">
              <a:spcBef>
                <a:spcPts val="0"/>
              </a:spcBef>
              <a:spcAft>
                <a:spcPts val="1200"/>
              </a:spcAft>
              <a:buNone/>
            </a:pPr>
            <a:r>
              <a:rPr lang="en-US" dirty="0">
                <a:solidFill>
                  <a:srgbClr val="3C4043"/>
                </a:solidFill>
                <a:latin typeface="Roboto" panose="02000000000000000000" pitchFamily="2" charset="0"/>
              </a:rPr>
              <a:t>In Analysis of our acquired data, we found:</a:t>
            </a:r>
          </a:p>
          <a:p>
            <a:pPr rtl="0">
              <a:spcBef>
                <a:spcPts val="0"/>
              </a:spcBef>
              <a:spcAft>
                <a:spcPts val="1200"/>
              </a:spcAft>
            </a:pPr>
            <a:endParaRPr lang="en-US" b="0" i="0" dirty="0">
              <a:solidFill>
                <a:srgbClr val="3C4043"/>
              </a:solidFill>
              <a:effectLst/>
              <a:latin typeface="Roboto" panose="02000000000000000000" pitchFamily="2" charset="0"/>
            </a:endParaRPr>
          </a:p>
          <a:p>
            <a:pPr marL="0" indent="0" rtl="0">
              <a:spcBef>
                <a:spcPts val="0"/>
              </a:spcBef>
              <a:spcAft>
                <a:spcPts val="1200"/>
              </a:spcAft>
              <a:buNone/>
            </a:pPr>
            <a:r>
              <a:rPr lang="en-US" b="0" i="0" dirty="0">
                <a:solidFill>
                  <a:srgbClr val="3C4043"/>
                </a:solidFill>
                <a:effectLst/>
                <a:latin typeface="Roboto" panose="02000000000000000000" pitchFamily="2" charset="0"/>
              </a:rPr>
              <a:t>Outliers</a:t>
            </a:r>
          </a:p>
          <a:p>
            <a:pPr marL="0" indent="0" rtl="0">
              <a:spcBef>
                <a:spcPts val="0"/>
              </a:spcBef>
              <a:spcAft>
                <a:spcPts val="1200"/>
              </a:spcAft>
              <a:buNone/>
            </a:pPr>
            <a:endParaRPr lang="en-US" dirty="0">
              <a:solidFill>
                <a:srgbClr val="3C4043"/>
              </a:solidFill>
              <a:latin typeface="Roboto" panose="02000000000000000000" pitchFamily="2" charset="0"/>
            </a:endParaRPr>
          </a:p>
          <a:p>
            <a:pPr marL="0" indent="0" rtl="0">
              <a:spcBef>
                <a:spcPts val="0"/>
              </a:spcBef>
              <a:spcAft>
                <a:spcPts val="1200"/>
              </a:spcAft>
              <a:buNone/>
            </a:pPr>
            <a:r>
              <a:rPr lang="en-US" dirty="0">
                <a:solidFill>
                  <a:srgbClr val="3C4043"/>
                </a:solidFill>
                <a:latin typeface="Roboto" panose="02000000000000000000" pitchFamily="2" charset="0"/>
              </a:rPr>
              <a:t>Gaps</a:t>
            </a:r>
          </a:p>
          <a:p>
            <a:pPr marL="0" indent="0" rtl="0">
              <a:spcBef>
                <a:spcPts val="0"/>
              </a:spcBef>
              <a:spcAft>
                <a:spcPts val="1200"/>
              </a:spcAft>
              <a:buNone/>
            </a:pPr>
            <a:endParaRPr lang="en-US" dirty="0">
              <a:solidFill>
                <a:srgbClr val="3C4043"/>
              </a:solidFill>
              <a:latin typeface="Roboto" panose="02000000000000000000" pitchFamily="2" charset="0"/>
            </a:endParaRPr>
          </a:p>
          <a:p>
            <a:pPr marL="0" indent="0" rtl="0">
              <a:spcBef>
                <a:spcPts val="0"/>
              </a:spcBef>
              <a:spcAft>
                <a:spcPts val="1200"/>
              </a:spcAft>
              <a:buNone/>
            </a:pPr>
            <a:r>
              <a:rPr lang="en-US" dirty="0">
                <a:solidFill>
                  <a:srgbClr val="3C4043"/>
                </a:solidFill>
                <a:latin typeface="Roboto" panose="02000000000000000000" pitchFamily="2" charset="0"/>
              </a:rPr>
              <a:t>Noise</a:t>
            </a:r>
          </a:p>
        </p:txBody>
      </p:sp>
      <p:sp>
        <p:nvSpPr>
          <p:cNvPr id="4" name="Date Placeholder 3">
            <a:extLst>
              <a:ext uri="{FF2B5EF4-FFF2-40B4-BE49-F238E27FC236}">
                <a16:creationId xmlns:a16="http://schemas.microsoft.com/office/drawing/2014/main" id="{6E303FDC-1825-4D2C-91F0-1C14C5D83C83}"/>
              </a:ext>
            </a:extLst>
          </p:cNvPr>
          <p:cNvSpPr>
            <a:spLocks noGrp="1"/>
          </p:cNvSpPr>
          <p:nvPr>
            <p:ph type="dt" sz="half" idx="10"/>
          </p:nvPr>
        </p:nvSpPr>
        <p:spPr/>
        <p:txBody>
          <a:bodyPr/>
          <a:lstStyle/>
          <a:p>
            <a:fld id="{D87ECA85-BFAF-448D-8464-CE9563FC46DD}" type="datetime1">
              <a:rPr lang="de-CH" noProof="0" smtClean="0"/>
              <a:t>31.05.2021</a:t>
            </a:fld>
            <a:endParaRPr lang="de-CH" noProof="0" dirty="0"/>
          </a:p>
        </p:txBody>
      </p:sp>
      <p:sp>
        <p:nvSpPr>
          <p:cNvPr id="5" name="Footer Placeholder 4">
            <a:extLst>
              <a:ext uri="{FF2B5EF4-FFF2-40B4-BE49-F238E27FC236}">
                <a16:creationId xmlns:a16="http://schemas.microsoft.com/office/drawing/2014/main" id="{933A3A02-A52D-4C44-87D1-728D7D79AB36}"/>
              </a:ext>
            </a:extLst>
          </p:cNvPr>
          <p:cNvSpPr>
            <a:spLocks noGrp="1"/>
          </p:cNvSpPr>
          <p:nvPr>
            <p:ph type="ftr" sz="quarter" idx="11"/>
          </p:nvPr>
        </p:nvSpPr>
        <p:spPr/>
        <p:txBody>
          <a:bodyPr/>
          <a:lstStyle/>
          <a:p>
            <a:r>
              <a:rPr lang="de-DE"/>
              <a:t>Matthias Baumann, Aurelio Negri, Linus Vogel, Gilles Waeber</a:t>
            </a:r>
            <a:endParaRPr lang="de-CH" dirty="0"/>
          </a:p>
        </p:txBody>
      </p:sp>
      <p:sp>
        <p:nvSpPr>
          <p:cNvPr id="6" name="Slide Number Placeholder 5">
            <a:extLst>
              <a:ext uri="{FF2B5EF4-FFF2-40B4-BE49-F238E27FC236}">
                <a16:creationId xmlns:a16="http://schemas.microsoft.com/office/drawing/2014/main" id="{24C4F702-E000-4B65-B8E9-98FFADD9ACB1}"/>
              </a:ext>
            </a:extLst>
          </p:cNvPr>
          <p:cNvSpPr>
            <a:spLocks noGrp="1"/>
          </p:cNvSpPr>
          <p:nvPr>
            <p:ph type="sldNum" sz="quarter" idx="12"/>
          </p:nvPr>
        </p:nvSpPr>
        <p:spPr/>
        <p:txBody>
          <a:bodyPr/>
          <a:lstStyle/>
          <a:p>
            <a:fld id="{5ACA52AF-F19D-405C-AD5F-7D94B96A5CC3}" type="slidenum">
              <a:rPr lang="de-CH" noProof="0" smtClean="0"/>
              <a:t>10</a:t>
            </a:fld>
            <a:endParaRPr lang="de-CH" noProof="0"/>
          </a:p>
        </p:txBody>
      </p:sp>
      <p:pic>
        <p:nvPicPr>
          <p:cNvPr id="9" name="Picture Placeholder 8">
            <a:extLst>
              <a:ext uri="{FF2B5EF4-FFF2-40B4-BE49-F238E27FC236}">
                <a16:creationId xmlns:a16="http://schemas.microsoft.com/office/drawing/2014/main" id="{279C6A4C-1A08-4482-82E2-EFF98CA0BD40}"/>
              </a:ext>
            </a:extLst>
          </p:cNvPr>
          <p:cNvPicPr>
            <a:picLocks noGrp="1" noChangeAspect="1"/>
          </p:cNvPicPr>
          <p:nvPr>
            <p:ph type="pic" sz="quarter" idx="13"/>
          </p:nvPr>
        </p:nvPicPr>
        <p:blipFill rotWithShape="1">
          <a:blip r:embed="rId3"/>
          <a:srcRect l="-9322" t="-16832" r="-9322" b="-16832"/>
          <a:stretch/>
        </p:blipFill>
        <p:spPr>
          <a:xfrm>
            <a:off x="731838" y="1412875"/>
            <a:ext cx="5040000" cy="4860000"/>
          </a:xfrm>
          <a:effectLst>
            <a:outerShdw blurRad="190500" dist="228600" dir="2700000" algn="tl" rotWithShape="0">
              <a:prstClr val="black">
                <a:alpha val="30000"/>
              </a:prstClr>
            </a:outerShdw>
          </a:effectLst>
        </p:spPr>
      </p:pic>
    </p:spTree>
    <p:extLst>
      <p:ext uri="{BB962C8B-B14F-4D97-AF65-F5344CB8AC3E}">
        <p14:creationId xmlns:p14="http://schemas.microsoft.com/office/powerpoint/2010/main" val="2173463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5CB3F3-E05D-4F16-B4ED-DD3178A48233}"/>
              </a:ext>
            </a:extLst>
          </p:cNvPr>
          <p:cNvSpPr>
            <a:spLocks noGrp="1"/>
          </p:cNvSpPr>
          <p:nvPr>
            <p:ph type="title"/>
          </p:nvPr>
        </p:nvSpPr>
        <p:spPr/>
        <p:txBody>
          <a:bodyPr/>
          <a:lstStyle/>
          <a:p>
            <a:r>
              <a:rPr lang="en-US" dirty="0"/>
              <a:t>Preprocessing</a:t>
            </a:r>
            <a:endParaRPr lang="de-CH" dirty="0"/>
          </a:p>
        </p:txBody>
      </p:sp>
      <p:pic>
        <p:nvPicPr>
          <p:cNvPr id="13" name="Content Placeholder 12" descr="Chart&#10;&#10;Description automatically generated with medium confidence">
            <a:extLst>
              <a:ext uri="{FF2B5EF4-FFF2-40B4-BE49-F238E27FC236}">
                <a16:creationId xmlns:a16="http://schemas.microsoft.com/office/drawing/2014/main" id="{88372FB0-9902-4720-8386-4BE8EE6205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7143" y="1544569"/>
            <a:ext cx="8997714" cy="4416561"/>
          </a:xfrm>
        </p:spPr>
      </p:pic>
      <p:sp>
        <p:nvSpPr>
          <p:cNvPr id="4" name="Date Placeholder 3">
            <a:extLst>
              <a:ext uri="{FF2B5EF4-FFF2-40B4-BE49-F238E27FC236}">
                <a16:creationId xmlns:a16="http://schemas.microsoft.com/office/drawing/2014/main" id="{E3A580FA-F3E5-4289-8860-5570CC64B49C}"/>
              </a:ext>
            </a:extLst>
          </p:cNvPr>
          <p:cNvSpPr>
            <a:spLocks noGrp="1"/>
          </p:cNvSpPr>
          <p:nvPr>
            <p:ph type="dt" sz="half" idx="10"/>
          </p:nvPr>
        </p:nvSpPr>
        <p:spPr/>
        <p:txBody>
          <a:bodyPr/>
          <a:lstStyle/>
          <a:p>
            <a:fld id="{97623332-3698-43D5-BD7B-3DF7088F98B3}" type="datetime1">
              <a:rPr lang="de-CH" noProof="0" smtClean="0"/>
              <a:t>31.05.2021</a:t>
            </a:fld>
            <a:endParaRPr lang="de-CH" noProof="0"/>
          </a:p>
        </p:txBody>
      </p:sp>
      <p:sp>
        <p:nvSpPr>
          <p:cNvPr id="5" name="Footer Placeholder 4">
            <a:extLst>
              <a:ext uri="{FF2B5EF4-FFF2-40B4-BE49-F238E27FC236}">
                <a16:creationId xmlns:a16="http://schemas.microsoft.com/office/drawing/2014/main" id="{1C8B6EB5-9E0D-464F-BEFB-252B5C853D83}"/>
              </a:ext>
            </a:extLst>
          </p:cNvPr>
          <p:cNvSpPr>
            <a:spLocks noGrp="1"/>
          </p:cNvSpPr>
          <p:nvPr>
            <p:ph type="ftr" sz="quarter" idx="11"/>
          </p:nvPr>
        </p:nvSpPr>
        <p:spPr/>
        <p:txBody>
          <a:bodyPr/>
          <a:lstStyle/>
          <a:p>
            <a:r>
              <a:rPr lang="de-DE" noProof="0"/>
              <a:t>Matthias Baumann, Aurelio Negri, Linus Vogel, Gilles Waeber</a:t>
            </a:r>
            <a:endParaRPr lang="de-CH" noProof="0"/>
          </a:p>
        </p:txBody>
      </p:sp>
      <p:sp>
        <p:nvSpPr>
          <p:cNvPr id="6" name="Slide Number Placeholder 5">
            <a:extLst>
              <a:ext uri="{FF2B5EF4-FFF2-40B4-BE49-F238E27FC236}">
                <a16:creationId xmlns:a16="http://schemas.microsoft.com/office/drawing/2014/main" id="{C5D49887-4017-40CD-AEE6-7E21A51C674A}"/>
              </a:ext>
            </a:extLst>
          </p:cNvPr>
          <p:cNvSpPr>
            <a:spLocks noGrp="1"/>
          </p:cNvSpPr>
          <p:nvPr>
            <p:ph type="sldNum" sz="quarter" idx="12"/>
          </p:nvPr>
        </p:nvSpPr>
        <p:spPr/>
        <p:txBody>
          <a:bodyPr/>
          <a:lstStyle/>
          <a:p>
            <a:fld id="{5ACA52AF-F19D-405C-AD5F-7D94B96A5CC3}" type="slidenum">
              <a:rPr lang="de-CH" noProof="0" smtClean="0"/>
              <a:t>11</a:t>
            </a:fld>
            <a:endParaRPr lang="de-CH" noProof="0"/>
          </a:p>
        </p:txBody>
      </p:sp>
    </p:spTree>
    <p:extLst>
      <p:ext uri="{BB962C8B-B14F-4D97-AF65-F5344CB8AC3E}">
        <p14:creationId xmlns:p14="http://schemas.microsoft.com/office/powerpoint/2010/main" val="2539829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84A94-133A-4676-BDB3-D4016E827C95}"/>
              </a:ext>
            </a:extLst>
          </p:cNvPr>
          <p:cNvSpPr>
            <a:spLocks noGrp="1"/>
          </p:cNvSpPr>
          <p:nvPr>
            <p:ph type="title"/>
          </p:nvPr>
        </p:nvSpPr>
        <p:spPr/>
        <p:txBody>
          <a:bodyPr/>
          <a:lstStyle/>
          <a:p>
            <a:r>
              <a:rPr lang="en-US" dirty="0"/>
              <a:t>Preprocessing</a:t>
            </a:r>
            <a:endParaRPr lang="de-CH" dirty="0"/>
          </a:p>
        </p:txBody>
      </p:sp>
      <p:pic>
        <p:nvPicPr>
          <p:cNvPr id="8" name="Content Placeholder 7" descr="A picture containing graphical user interface&#10;&#10;Description automatically generated">
            <a:extLst>
              <a:ext uri="{FF2B5EF4-FFF2-40B4-BE49-F238E27FC236}">
                <a16:creationId xmlns:a16="http://schemas.microsoft.com/office/drawing/2014/main" id="{32AA0ECC-0EF8-42A5-9A4E-701C7F86D9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7143" y="1539997"/>
            <a:ext cx="8997714" cy="4425705"/>
          </a:xfrm>
        </p:spPr>
      </p:pic>
      <p:sp>
        <p:nvSpPr>
          <p:cNvPr id="4" name="Date Placeholder 3">
            <a:extLst>
              <a:ext uri="{FF2B5EF4-FFF2-40B4-BE49-F238E27FC236}">
                <a16:creationId xmlns:a16="http://schemas.microsoft.com/office/drawing/2014/main" id="{66DE0EA0-2D9D-4CB3-A523-A1D7E79F6A71}"/>
              </a:ext>
            </a:extLst>
          </p:cNvPr>
          <p:cNvSpPr>
            <a:spLocks noGrp="1"/>
          </p:cNvSpPr>
          <p:nvPr>
            <p:ph type="dt" sz="half" idx="10"/>
          </p:nvPr>
        </p:nvSpPr>
        <p:spPr/>
        <p:txBody>
          <a:bodyPr/>
          <a:lstStyle/>
          <a:p>
            <a:fld id="{6AA97894-9DD7-45C3-B49B-6EB8063DF7A1}" type="datetime1">
              <a:rPr lang="de-CH" noProof="0" smtClean="0"/>
              <a:t>31.05.2021</a:t>
            </a:fld>
            <a:endParaRPr lang="de-CH" noProof="0"/>
          </a:p>
        </p:txBody>
      </p:sp>
      <p:sp>
        <p:nvSpPr>
          <p:cNvPr id="5" name="Footer Placeholder 4">
            <a:extLst>
              <a:ext uri="{FF2B5EF4-FFF2-40B4-BE49-F238E27FC236}">
                <a16:creationId xmlns:a16="http://schemas.microsoft.com/office/drawing/2014/main" id="{94E31F7A-9BC2-4F3D-A660-9E8598309CE7}"/>
              </a:ext>
            </a:extLst>
          </p:cNvPr>
          <p:cNvSpPr>
            <a:spLocks noGrp="1"/>
          </p:cNvSpPr>
          <p:nvPr>
            <p:ph type="ftr" sz="quarter" idx="11"/>
          </p:nvPr>
        </p:nvSpPr>
        <p:spPr/>
        <p:txBody>
          <a:bodyPr/>
          <a:lstStyle/>
          <a:p>
            <a:r>
              <a:rPr lang="de-DE"/>
              <a:t>Matthias Baumann, Aurelio Negri, Linus Vogel, Gilles Waeber</a:t>
            </a:r>
            <a:endParaRPr lang="de-CH" dirty="0"/>
          </a:p>
        </p:txBody>
      </p:sp>
      <p:sp>
        <p:nvSpPr>
          <p:cNvPr id="6" name="Slide Number Placeholder 5">
            <a:extLst>
              <a:ext uri="{FF2B5EF4-FFF2-40B4-BE49-F238E27FC236}">
                <a16:creationId xmlns:a16="http://schemas.microsoft.com/office/drawing/2014/main" id="{AAA91393-F88E-441D-B1EC-BDA7EFE5F6AC}"/>
              </a:ext>
            </a:extLst>
          </p:cNvPr>
          <p:cNvSpPr>
            <a:spLocks noGrp="1"/>
          </p:cNvSpPr>
          <p:nvPr>
            <p:ph type="sldNum" sz="quarter" idx="12"/>
          </p:nvPr>
        </p:nvSpPr>
        <p:spPr/>
        <p:txBody>
          <a:bodyPr/>
          <a:lstStyle/>
          <a:p>
            <a:fld id="{5ACA52AF-F19D-405C-AD5F-7D94B96A5CC3}" type="slidenum">
              <a:rPr lang="de-CH" noProof="0" smtClean="0"/>
              <a:t>12</a:t>
            </a:fld>
            <a:endParaRPr lang="de-CH" noProof="0"/>
          </a:p>
        </p:txBody>
      </p:sp>
    </p:spTree>
    <p:extLst>
      <p:ext uri="{BB962C8B-B14F-4D97-AF65-F5344CB8AC3E}">
        <p14:creationId xmlns:p14="http://schemas.microsoft.com/office/powerpoint/2010/main" val="3381439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2814B4-19DE-4D76-9EA8-88A9EE3DF764}"/>
              </a:ext>
            </a:extLst>
          </p:cNvPr>
          <p:cNvSpPr>
            <a:spLocks noGrp="1"/>
          </p:cNvSpPr>
          <p:nvPr>
            <p:ph type="title"/>
          </p:nvPr>
        </p:nvSpPr>
        <p:spPr/>
        <p:txBody>
          <a:bodyPr/>
          <a:lstStyle/>
          <a:p>
            <a:r>
              <a:rPr lang="en-US" dirty="0"/>
              <a:t>ARIMA model</a:t>
            </a:r>
            <a:endParaRPr lang="de-CH" dirty="0"/>
          </a:p>
        </p:txBody>
      </p:sp>
      <p:pic>
        <p:nvPicPr>
          <p:cNvPr id="16" name="Picture Placeholder 15">
            <a:extLst>
              <a:ext uri="{FF2B5EF4-FFF2-40B4-BE49-F238E27FC236}">
                <a16:creationId xmlns:a16="http://schemas.microsoft.com/office/drawing/2014/main" id="{CCB7AD89-746A-49E4-A564-983EC0FFD5F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p:blipFill>
        <p:spPr>
          <a:xfrm>
            <a:off x="2740146" y="1539997"/>
            <a:ext cx="6711709" cy="4425705"/>
          </a:xfrm>
        </p:spPr>
      </p:pic>
      <p:sp>
        <p:nvSpPr>
          <p:cNvPr id="4" name="Date Placeholder 3">
            <a:extLst>
              <a:ext uri="{FF2B5EF4-FFF2-40B4-BE49-F238E27FC236}">
                <a16:creationId xmlns:a16="http://schemas.microsoft.com/office/drawing/2014/main" id="{BCD87BD5-1B14-4EAE-81A2-3E615DC43A04}"/>
              </a:ext>
            </a:extLst>
          </p:cNvPr>
          <p:cNvSpPr>
            <a:spLocks noGrp="1"/>
          </p:cNvSpPr>
          <p:nvPr>
            <p:ph type="dt" sz="half" idx="10"/>
          </p:nvPr>
        </p:nvSpPr>
        <p:spPr/>
        <p:txBody>
          <a:bodyPr/>
          <a:lstStyle/>
          <a:p>
            <a:fld id="{54A7FFC5-8D35-473D-9268-B105CB773BE7}" type="datetime1">
              <a:rPr lang="de-CH" noProof="0" smtClean="0"/>
              <a:t>31.05.2021</a:t>
            </a:fld>
            <a:endParaRPr lang="de-CH" noProof="0"/>
          </a:p>
        </p:txBody>
      </p:sp>
      <p:sp>
        <p:nvSpPr>
          <p:cNvPr id="5" name="Footer Placeholder 4">
            <a:extLst>
              <a:ext uri="{FF2B5EF4-FFF2-40B4-BE49-F238E27FC236}">
                <a16:creationId xmlns:a16="http://schemas.microsoft.com/office/drawing/2014/main" id="{A7206830-518F-4B3C-B85F-CAF6601929F9}"/>
              </a:ext>
            </a:extLst>
          </p:cNvPr>
          <p:cNvSpPr>
            <a:spLocks noGrp="1"/>
          </p:cNvSpPr>
          <p:nvPr>
            <p:ph type="ftr" sz="quarter" idx="11"/>
          </p:nvPr>
        </p:nvSpPr>
        <p:spPr/>
        <p:txBody>
          <a:bodyPr/>
          <a:lstStyle/>
          <a:p>
            <a:r>
              <a:rPr lang="de-DE" noProof="0"/>
              <a:t>Matthias Baumann, Aurelio Negri, Linus Vogel, Gilles Waeber</a:t>
            </a:r>
            <a:endParaRPr lang="de-CH" noProof="0"/>
          </a:p>
        </p:txBody>
      </p:sp>
      <p:sp>
        <p:nvSpPr>
          <p:cNvPr id="6" name="Slide Number Placeholder 5">
            <a:extLst>
              <a:ext uri="{FF2B5EF4-FFF2-40B4-BE49-F238E27FC236}">
                <a16:creationId xmlns:a16="http://schemas.microsoft.com/office/drawing/2014/main" id="{EBB57132-3001-42AC-837B-4338BEB8AEBA}"/>
              </a:ext>
            </a:extLst>
          </p:cNvPr>
          <p:cNvSpPr>
            <a:spLocks noGrp="1"/>
          </p:cNvSpPr>
          <p:nvPr>
            <p:ph type="sldNum" sz="quarter" idx="12"/>
          </p:nvPr>
        </p:nvSpPr>
        <p:spPr/>
        <p:txBody>
          <a:bodyPr/>
          <a:lstStyle/>
          <a:p>
            <a:fld id="{5ACA52AF-F19D-405C-AD5F-7D94B96A5CC3}" type="slidenum">
              <a:rPr lang="de-CH" noProof="0" smtClean="0"/>
              <a:t>13</a:t>
            </a:fld>
            <a:endParaRPr lang="de-CH" noProof="0"/>
          </a:p>
        </p:txBody>
      </p:sp>
    </p:spTree>
    <p:extLst>
      <p:ext uri="{BB962C8B-B14F-4D97-AF65-F5344CB8AC3E}">
        <p14:creationId xmlns:p14="http://schemas.microsoft.com/office/powerpoint/2010/main" val="88591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9C53FAF-C858-4E66-926A-7BFAA8E77308}"/>
              </a:ext>
            </a:extLst>
          </p:cNvPr>
          <p:cNvSpPr>
            <a:spLocks noGrp="1"/>
          </p:cNvSpPr>
          <p:nvPr>
            <p:ph type="title"/>
          </p:nvPr>
        </p:nvSpPr>
        <p:spPr/>
        <p:txBody>
          <a:bodyPr/>
          <a:lstStyle/>
          <a:p>
            <a:r>
              <a:rPr lang="en-US" dirty="0" err="1"/>
              <a:t>AutoARIMA</a:t>
            </a:r>
            <a:r>
              <a:rPr lang="en-US" dirty="0"/>
              <a:t> model</a:t>
            </a:r>
            <a:endParaRPr lang="de-CH" dirty="0"/>
          </a:p>
        </p:txBody>
      </p:sp>
      <p:pic>
        <p:nvPicPr>
          <p:cNvPr id="13" name="Content Placeholder 12">
            <a:extLst>
              <a:ext uri="{FF2B5EF4-FFF2-40B4-BE49-F238E27FC236}">
                <a16:creationId xmlns:a16="http://schemas.microsoft.com/office/drawing/2014/main" id="{E1A399FD-514C-46CD-9AF5-DF9B13C5197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2740146" y="1539997"/>
            <a:ext cx="6711709" cy="4425705"/>
          </a:xfrm>
        </p:spPr>
      </p:pic>
      <p:sp>
        <p:nvSpPr>
          <p:cNvPr id="4" name="Date Placeholder 3">
            <a:extLst>
              <a:ext uri="{FF2B5EF4-FFF2-40B4-BE49-F238E27FC236}">
                <a16:creationId xmlns:a16="http://schemas.microsoft.com/office/drawing/2014/main" id="{8F8A5B60-3203-448A-9D87-1AE95FFEC9D1}"/>
              </a:ext>
            </a:extLst>
          </p:cNvPr>
          <p:cNvSpPr>
            <a:spLocks noGrp="1"/>
          </p:cNvSpPr>
          <p:nvPr>
            <p:ph type="dt" sz="half" idx="10"/>
          </p:nvPr>
        </p:nvSpPr>
        <p:spPr/>
        <p:txBody>
          <a:bodyPr/>
          <a:lstStyle/>
          <a:p>
            <a:fld id="{F77D0FF7-B883-4773-A51E-D9AF90975917}" type="datetime1">
              <a:rPr lang="de-CH" noProof="0" smtClean="0"/>
              <a:t>31.05.2021</a:t>
            </a:fld>
            <a:endParaRPr lang="de-CH" noProof="0"/>
          </a:p>
        </p:txBody>
      </p:sp>
      <p:sp>
        <p:nvSpPr>
          <p:cNvPr id="5" name="Footer Placeholder 4">
            <a:extLst>
              <a:ext uri="{FF2B5EF4-FFF2-40B4-BE49-F238E27FC236}">
                <a16:creationId xmlns:a16="http://schemas.microsoft.com/office/drawing/2014/main" id="{AB6DC6F4-1B54-4E7F-A22C-8F0EBD95AF80}"/>
              </a:ext>
            </a:extLst>
          </p:cNvPr>
          <p:cNvSpPr>
            <a:spLocks noGrp="1"/>
          </p:cNvSpPr>
          <p:nvPr>
            <p:ph type="ftr" sz="quarter" idx="11"/>
          </p:nvPr>
        </p:nvSpPr>
        <p:spPr/>
        <p:txBody>
          <a:bodyPr/>
          <a:lstStyle/>
          <a:p>
            <a:r>
              <a:rPr lang="de-DE"/>
              <a:t>Matthias Baumann, Aurelio Negri, Linus Vogel, Gilles Waeber</a:t>
            </a:r>
            <a:endParaRPr lang="de-CH" dirty="0"/>
          </a:p>
        </p:txBody>
      </p:sp>
      <p:sp>
        <p:nvSpPr>
          <p:cNvPr id="6" name="Slide Number Placeholder 5">
            <a:extLst>
              <a:ext uri="{FF2B5EF4-FFF2-40B4-BE49-F238E27FC236}">
                <a16:creationId xmlns:a16="http://schemas.microsoft.com/office/drawing/2014/main" id="{7D3F7CF3-9A90-48B7-A15B-0344F5D7F6E2}"/>
              </a:ext>
            </a:extLst>
          </p:cNvPr>
          <p:cNvSpPr>
            <a:spLocks noGrp="1"/>
          </p:cNvSpPr>
          <p:nvPr>
            <p:ph type="sldNum" sz="quarter" idx="12"/>
          </p:nvPr>
        </p:nvSpPr>
        <p:spPr/>
        <p:txBody>
          <a:bodyPr/>
          <a:lstStyle/>
          <a:p>
            <a:fld id="{5ACA52AF-F19D-405C-AD5F-7D94B96A5CC3}" type="slidenum">
              <a:rPr lang="de-CH" noProof="0" smtClean="0"/>
              <a:t>14</a:t>
            </a:fld>
            <a:endParaRPr lang="de-CH" noProof="0"/>
          </a:p>
        </p:txBody>
      </p:sp>
    </p:spTree>
    <p:extLst>
      <p:ext uri="{BB962C8B-B14F-4D97-AF65-F5344CB8AC3E}">
        <p14:creationId xmlns:p14="http://schemas.microsoft.com/office/powerpoint/2010/main" val="2344398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ED5E8-AA66-4EBB-828F-7D4D1836FA06}"/>
              </a:ext>
            </a:extLst>
          </p:cNvPr>
          <p:cNvSpPr>
            <a:spLocks noGrp="1"/>
          </p:cNvSpPr>
          <p:nvPr>
            <p:ph type="title"/>
          </p:nvPr>
        </p:nvSpPr>
        <p:spPr/>
        <p:txBody>
          <a:bodyPr/>
          <a:lstStyle/>
          <a:p>
            <a:r>
              <a:rPr lang="en-US" dirty="0"/>
              <a:t>Exponential smoothing model</a:t>
            </a:r>
            <a:endParaRPr lang="de-CH" dirty="0"/>
          </a:p>
        </p:txBody>
      </p:sp>
      <p:pic>
        <p:nvPicPr>
          <p:cNvPr id="8" name="Content Placeholder 7" descr="Chart, application, line chart&#10;&#10;Description automatically generated">
            <a:extLst>
              <a:ext uri="{FF2B5EF4-FFF2-40B4-BE49-F238E27FC236}">
                <a16:creationId xmlns:a16="http://schemas.microsoft.com/office/drawing/2014/main" id="{DDB93151-D455-47D6-8AAB-98A82D4DE93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40146" y="1544569"/>
            <a:ext cx="6711709" cy="4416561"/>
          </a:xfrm>
        </p:spPr>
      </p:pic>
      <p:sp>
        <p:nvSpPr>
          <p:cNvPr id="4" name="Date Placeholder 3">
            <a:extLst>
              <a:ext uri="{FF2B5EF4-FFF2-40B4-BE49-F238E27FC236}">
                <a16:creationId xmlns:a16="http://schemas.microsoft.com/office/drawing/2014/main" id="{79F22CD1-DFDB-4903-817D-ECC79E580E6D}"/>
              </a:ext>
            </a:extLst>
          </p:cNvPr>
          <p:cNvSpPr>
            <a:spLocks noGrp="1"/>
          </p:cNvSpPr>
          <p:nvPr>
            <p:ph type="dt" sz="half" idx="10"/>
          </p:nvPr>
        </p:nvSpPr>
        <p:spPr/>
        <p:txBody>
          <a:bodyPr/>
          <a:lstStyle/>
          <a:p>
            <a:fld id="{6AA97894-9DD7-45C3-B49B-6EB8063DF7A1}" type="datetime1">
              <a:rPr lang="de-CH" noProof="0" smtClean="0"/>
              <a:t>31.05.2021</a:t>
            </a:fld>
            <a:endParaRPr lang="de-CH" noProof="0"/>
          </a:p>
        </p:txBody>
      </p:sp>
      <p:sp>
        <p:nvSpPr>
          <p:cNvPr id="5" name="Footer Placeholder 4">
            <a:extLst>
              <a:ext uri="{FF2B5EF4-FFF2-40B4-BE49-F238E27FC236}">
                <a16:creationId xmlns:a16="http://schemas.microsoft.com/office/drawing/2014/main" id="{F628DF30-B298-45FC-934C-B939009D2F25}"/>
              </a:ext>
            </a:extLst>
          </p:cNvPr>
          <p:cNvSpPr>
            <a:spLocks noGrp="1"/>
          </p:cNvSpPr>
          <p:nvPr>
            <p:ph type="ftr" sz="quarter" idx="11"/>
          </p:nvPr>
        </p:nvSpPr>
        <p:spPr/>
        <p:txBody>
          <a:bodyPr/>
          <a:lstStyle/>
          <a:p>
            <a:r>
              <a:rPr lang="de-DE"/>
              <a:t>Matthias Baumann, Aurelio Negri, Linus Vogel, Gilles Waeber</a:t>
            </a:r>
            <a:endParaRPr lang="de-CH" dirty="0"/>
          </a:p>
        </p:txBody>
      </p:sp>
      <p:sp>
        <p:nvSpPr>
          <p:cNvPr id="6" name="Slide Number Placeholder 5">
            <a:extLst>
              <a:ext uri="{FF2B5EF4-FFF2-40B4-BE49-F238E27FC236}">
                <a16:creationId xmlns:a16="http://schemas.microsoft.com/office/drawing/2014/main" id="{60313AAF-C0DC-490F-A6E2-7CD4D031FBE4}"/>
              </a:ext>
            </a:extLst>
          </p:cNvPr>
          <p:cNvSpPr>
            <a:spLocks noGrp="1"/>
          </p:cNvSpPr>
          <p:nvPr>
            <p:ph type="sldNum" sz="quarter" idx="12"/>
          </p:nvPr>
        </p:nvSpPr>
        <p:spPr/>
        <p:txBody>
          <a:bodyPr/>
          <a:lstStyle/>
          <a:p>
            <a:fld id="{5ACA52AF-F19D-405C-AD5F-7D94B96A5CC3}" type="slidenum">
              <a:rPr lang="de-CH" noProof="0" smtClean="0"/>
              <a:t>15</a:t>
            </a:fld>
            <a:endParaRPr lang="de-CH" noProof="0"/>
          </a:p>
        </p:txBody>
      </p:sp>
    </p:spTree>
    <p:extLst>
      <p:ext uri="{BB962C8B-B14F-4D97-AF65-F5344CB8AC3E}">
        <p14:creationId xmlns:p14="http://schemas.microsoft.com/office/powerpoint/2010/main" val="2420106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E2765-9AC6-4696-9F64-9ED45F79D9BD}"/>
              </a:ext>
            </a:extLst>
          </p:cNvPr>
          <p:cNvSpPr>
            <a:spLocks noGrp="1"/>
          </p:cNvSpPr>
          <p:nvPr>
            <p:ph type="title"/>
          </p:nvPr>
        </p:nvSpPr>
        <p:spPr/>
        <p:txBody>
          <a:bodyPr/>
          <a:lstStyle/>
          <a:p>
            <a:r>
              <a:rPr lang="en-US" dirty="0"/>
              <a:t>LSTM model</a:t>
            </a:r>
            <a:endParaRPr lang="de-CH" dirty="0"/>
          </a:p>
        </p:txBody>
      </p:sp>
      <p:pic>
        <p:nvPicPr>
          <p:cNvPr id="8" name="Content Placeholder 7" descr="Graphical user interface, chart&#10;&#10;Description automatically generated">
            <a:extLst>
              <a:ext uri="{FF2B5EF4-FFF2-40B4-BE49-F238E27FC236}">
                <a16:creationId xmlns:a16="http://schemas.microsoft.com/office/drawing/2014/main" id="{331D54C7-8880-4EEB-B12C-979685190D0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40146" y="1539997"/>
            <a:ext cx="6711709" cy="4425705"/>
          </a:xfrm>
        </p:spPr>
      </p:pic>
      <p:sp>
        <p:nvSpPr>
          <p:cNvPr id="4" name="Date Placeholder 3">
            <a:extLst>
              <a:ext uri="{FF2B5EF4-FFF2-40B4-BE49-F238E27FC236}">
                <a16:creationId xmlns:a16="http://schemas.microsoft.com/office/drawing/2014/main" id="{A07FBE93-C4F6-44CC-AA59-9ECE43C7C09C}"/>
              </a:ext>
            </a:extLst>
          </p:cNvPr>
          <p:cNvSpPr>
            <a:spLocks noGrp="1"/>
          </p:cNvSpPr>
          <p:nvPr>
            <p:ph type="dt" sz="half" idx="10"/>
          </p:nvPr>
        </p:nvSpPr>
        <p:spPr/>
        <p:txBody>
          <a:bodyPr/>
          <a:lstStyle/>
          <a:p>
            <a:fld id="{6AA97894-9DD7-45C3-B49B-6EB8063DF7A1}" type="datetime1">
              <a:rPr lang="de-CH" noProof="0" smtClean="0"/>
              <a:t>31.05.2021</a:t>
            </a:fld>
            <a:endParaRPr lang="de-CH" noProof="0"/>
          </a:p>
        </p:txBody>
      </p:sp>
      <p:sp>
        <p:nvSpPr>
          <p:cNvPr id="5" name="Footer Placeholder 4">
            <a:extLst>
              <a:ext uri="{FF2B5EF4-FFF2-40B4-BE49-F238E27FC236}">
                <a16:creationId xmlns:a16="http://schemas.microsoft.com/office/drawing/2014/main" id="{488A2F97-A7B9-4A0A-9DAC-20326295A2FD}"/>
              </a:ext>
            </a:extLst>
          </p:cNvPr>
          <p:cNvSpPr>
            <a:spLocks noGrp="1"/>
          </p:cNvSpPr>
          <p:nvPr>
            <p:ph type="ftr" sz="quarter" idx="11"/>
          </p:nvPr>
        </p:nvSpPr>
        <p:spPr/>
        <p:txBody>
          <a:bodyPr/>
          <a:lstStyle/>
          <a:p>
            <a:r>
              <a:rPr lang="de-DE"/>
              <a:t>Matthias Baumann, Aurelio Negri, Linus Vogel, Gilles Waeber</a:t>
            </a:r>
            <a:endParaRPr lang="de-CH" dirty="0"/>
          </a:p>
        </p:txBody>
      </p:sp>
      <p:sp>
        <p:nvSpPr>
          <p:cNvPr id="6" name="Slide Number Placeholder 5">
            <a:extLst>
              <a:ext uri="{FF2B5EF4-FFF2-40B4-BE49-F238E27FC236}">
                <a16:creationId xmlns:a16="http://schemas.microsoft.com/office/drawing/2014/main" id="{0BC678E7-D671-48D3-A902-00940F7D5EA3}"/>
              </a:ext>
            </a:extLst>
          </p:cNvPr>
          <p:cNvSpPr>
            <a:spLocks noGrp="1"/>
          </p:cNvSpPr>
          <p:nvPr>
            <p:ph type="sldNum" sz="quarter" idx="12"/>
          </p:nvPr>
        </p:nvSpPr>
        <p:spPr/>
        <p:txBody>
          <a:bodyPr/>
          <a:lstStyle/>
          <a:p>
            <a:fld id="{5ACA52AF-F19D-405C-AD5F-7D94B96A5CC3}" type="slidenum">
              <a:rPr lang="de-CH" noProof="0" smtClean="0"/>
              <a:t>16</a:t>
            </a:fld>
            <a:endParaRPr lang="de-CH" noProof="0"/>
          </a:p>
        </p:txBody>
      </p:sp>
    </p:spTree>
    <p:extLst>
      <p:ext uri="{BB962C8B-B14F-4D97-AF65-F5344CB8AC3E}">
        <p14:creationId xmlns:p14="http://schemas.microsoft.com/office/powerpoint/2010/main" val="167524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48CFA-0B48-488A-A5B0-CCA13BE8F2F4}"/>
              </a:ext>
            </a:extLst>
          </p:cNvPr>
          <p:cNvSpPr>
            <a:spLocks noGrp="1"/>
          </p:cNvSpPr>
          <p:nvPr>
            <p:ph type="title"/>
          </p:nvPr>
        </p:nvSpPr>
        <p:spPr/>
        <p:txBody>
          <a:bodyPr/>
          <a:lstStyle/>
          <a:p>
            <a:r>
              <a:rPr lang="en-US" dirty="0" err="1" smtClean="0"/>
              <a:t>LSTMSeq</a:t>
            </a:r>
            <a:r>
              <a:rPr lang="en-US" dirty="0" smtClean="0"/>
              <a:t> </a:t>
            </a:r>
            <a:r>
              <a:rPr lang="en-US" dirty="0"/>
              <a:t>model</a:t>
            </a:r>
            <a:endParaRPr lang="de-CH" dirty="0"/>
          </a:p>
        </p:txBody>
      </p:sp>
      <p:pic>
        <p:nvPicPr>
          <p:cNvPr id="8" name="Content Placeholder 7" descr="Graphical user interface, application&#10;&#10;Description automatically generated">
            <a:extLst>
              <a:ext uri="{FF2B5EF4-FFF2-40B4-BE49-F238E27FC236}">
                <a16:creationId xmlns:a16="http://schemas.microsoft.com/office/drawing/2014/main" id="{25434C0D-0777-4EE4-B892-2299F0B6DC2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40146" y="1544569"/>
            <a:ext cx="6711709" cy="4416561"/>
          </a:xfrm>
        </p:spPr>
      </p:pic>
      <p:sp>
        <p:nvSpPr>
          <p:cNvPr id="4" name="Date Placeholder 3">
            <a:extLst>
              <a:ext uri="{FF2B5EF4-FFF2-40B4-BE49-F238E27FC236}">
                <a16:creationId xmlns:a16="http://schemas.microsoft.com/office/drawing/2014/main" id="{596AD306-D67B-4B46-B7FB-92FA08DF0A0B}"/>
              </a:ext>
            </a:extLst>
          </p:cNvPr>
          <p:cNvSpPr>
            <a:spLocks noGrp="1"/>
          </p:cNvSpPr>
          <p:nvPr>
            <p:ph type="dt" sz="half" idx="10"/>
          </p:nvPr>
        </p:nvSpPr>
        <p:spPr/>
        <p:txBody>
          <a:bodyPr/>
          <a:lstStyle/>
          <a:p>
            <a:fld id="{6AA97894-9DD7-45C3-B49B-6EB8063DF7A1}" type="datetime1">
              <a:rPr lang="de-CH" noProof="0" smtClean="0"/>
              <a:t>31.05.2021</a:t>
            </a:fld>
            <a:endParaRPr lang="de-CH" noProof="0"/>
          </a:p>
        </p:txBody>
      </p:sp>
      <p:sp>
        <p:nvSpPr>
          <p:cNvPr id="5" name="Footer Placeholder 4">
            <a:extLst>
              <a:ext uri="{FF2B5EF4-FFF2-40B4-BE49-F238E27FC236}">
                <a16:creationId xmlns:a16="http://schemas.microsoft.com/office/drawing/2014/main" id="{87A66B48-707E-4290-BF16-DDDA21A6BBF6}"/>
              </a:ext>
            </a:extLst>
          </p:cNvPr>
          <p:cNvSpPr>
            <a:spLocks noGrp="1"/>
          </p:cNvSpPr>
          <p:nvPr>
            <p:ph type="ftr" sz="quarter" idx="11"/>
          </p:nvPr>
        </p:nvSpPr>
        <p:spPr/>
        <p:txBody>
          <a:bodyPr/>
          <a:lstStyle/>
          <a:p>
            <a:r>
              <a:rPr lang="de-DE"/>
              <a:t>Matthias Baumann, Aurelio Negri, Linus Vogel, Gilles Waeber</a:t>
            </a:r>
            <a:endParaRPr lang="de-CH" dirty="0"/>
          </a:p>
        </p:txBody>
      </p:sp>
      <p:sp>
        <p:nvSpPr>
          <p:cNvPr id="6" name="Slide Number Placeholder 5">
            <a:extLst>
              <a:ext uri="{FF2B5EF4-FFF2-40B4-BE49-F238E27FC236}">
                <a16:creationId xmlns:a16="http://schemas.microsoft.com/office/drawing/2014/main" id="{70DCC15A-2A85-470D-8C50-34CC81347BF6}"/>
              </a:ext>
            </a:extLst>
          </p:cNvPr>
          <p:cNvSpPr>
            <a:spLocks noGrp="1"/>
          </p:cNvSpPr>
          <p:nvPr>
            <p:ph type="sldNum" sz="quarter" idx="12"/>
          </p:nvPr>
        </p:nvSpPr>
        <p:spPr/>
        <p:txBody>
          <a:bodyPr/>
          <a:lstStyle/>
          <a:p>
            <a:fld id="{5ACA52AF-F19D-405C-AD5F-7D94B96A5CC3}" type="slidenum">
              <a:rPr lang="de-CH" noProof="0" smtClean="0"/>
              <a:t>17</a:t>
            </a:fld>
            <a:endParaRPr lang="de-CH" noProof="0"/>
          </a:p>
        </p:txBody>
      </p:sp>
    </p:spTree>
    <p:extLst>
      <p:ext uri="{BB962C8B-B14F-4D97-AF65-F5344CB8AC3E}">
        <p14:creationId xmlns:p14="http://schemas.microsoft.com/office/powerpoint/2010/main" val="2239432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F0CE-23F5-4AD7-94D7-769A3E7554A8}"/>
              </a:ext>
            </a:extLst>
          </p:cNvPr>
          <p:cNvSpPr>
            <a:spLocks noGrp="1"/>
          </p:cNvSpPr>
          <p:nvPr>
            <p:ph type="title"/>
          </p:nvPr>
        </p:nvSpPr>
        <p:spPr/>
        <p:txBody>
          <a:bodyPr/>
          <a:lstStyle/>
          <a:p>
            <a:r>
              <a:rPr lang="en-US" dirty="0"/>
              <a:t>Comparing performance </a:t>
            </a:r>
            <a:endParaRPr lang="de-CH" dirty="0"/>
          </a:p>
        </p:txBody>
      </p:sp>
      <p:sp>
        <p:nvSpPr>
          <p:cNvPr id="4" name="Date Placeholder 3">
            <a:extLst>
              <a:ext uri="{FF2B5EF4-FFF2-40B4-BE49-F238E27FC236}">
                <a16:creationId xmlns:a16="http://schemas.microsoft.com/office/drawing/2014/main" id="{808F17C7-B70C-4C47-AD44-10C907869604}"/>
              </a:ext>
            </a:extLst>
          </p:cNvPr>
          <p:cNvSpPr>
            <a:spLocks noGrp="1"/>
          </p:cNvSpPr>
          <p:nvPr>
            <p:ph type="dt" sz="half" idx="10"/>
          </p:nvPr>
        </p:nvSpPr>
        <p:spPr/>
        <p:txBody>
          <a:bodyPr/>
          <a:lstStyle/>
          <a:p>
            <a:fld id="{E9E64678-9650-4A2B-87E7-4D708A484189}" type="datetime1">
              <a:rPr lang="de-CH" noProof="0" smtClean="0"/>
              <a:t>31.05.2021</a:t>
            </a:fld>
            <a:endParaRPr lang="de-CH" noProof="0"/>
          </a:p>
        </p:txBody>
      </p:sp>
      <p:sp>
        <p:nvSpPr>
          <p:cNvPr id="5" name="Footer Placeholder 4">
            <a:extLst>
              <a:ext uri="{FF2B5EF4-FFF2-40B4-BE49-F238E27FC236}">
                <a16:creationId xmlns:a16="http://schemas.microsoft.com/office/drawing/2014/main" id="{732DE23C-E5FD-49B6-AA49-01F161FFC4BC}"/>
              </a:ext>
            </a:extLst>
          </p:cNvPr>
          <p:cNvSpPr>
            <a:spLocks noGrp="1"/>
          </p:cNvSpPr>
          <p:nvPr>
            <p:ph type="ftr" sz="quarter" idx="11"/>
          </p:nvPr>
        </p:nvSpPr>
        <p:spPr/>
        <p:txBody>
          <a:bodyPr/>
          <a:lstStyle/>
          <a:p>
            <a:r>
              <a:rPr lang="de-DE" noProof="0"/>
              <a:t>Matthias Baumann, Aurelio Negri, Linus Vogel, Gilles Waeber</a:t>
            </a:r>
            <a:endParaRPr lang="de-CH" noProof="0"/>
          </a:p>
        </p:txBody>
      </p:sp>
      <p:sp>
        <p:nvSpPr>
          <p:cNvPr id="6" name="Slide Number Placeholder 5">
            <a:extLst>
              <a:ext uri="{FF2B5EF4-FFF2-40B4-BE49-F238E27FC236}">
                <a16:creationId xmlns:a16="http://schemas.microsoft.com/office/drawing/2014/main" id="{CFAA3031-C89A-4B65-8C68-10049ECD778E}"/>
              </a:ext>
            </a:extLst>
          </p:cNvPr>
          <p:cNvSpPr>
            <a:spLocks noGrp="1"/>
          </p:cNvSpPr>
          <p:nvPr>
            <p:ph type="sldNum" sz="quarter" idx="12"/>
          </p:nvPr>
        </p:nvSpPr>
        <p:spPr/>
        <p:txBody>
          <a:bodyPr/>
          <a:lstStyle/>
          <a:p>
            <a:fld id="{5ACA52AF-F19D-405C-AD5F-7D94B96A5CC3}" type="slidenum">
              <a:rPr lang="de-CH" noProof="0" smtClean="0"/>
              <a:t>18</a:t>
            </a:fld>
            <a:endParaRPr lang="de-CH" noProof="0"/>
          </a:p>
        </p:txBody>
      </p:sp>
      <p:graphicFrame>
        <p:nvGraphicFramePr>
          <p:cNvPr id="41" name="Table 41">
            <a:extLst>
              <a:ext uri="{FF2B5EF4-FFF2-40B4-BE49-F238E27FC236}">
                <a16:creationId xmlns:a16="http://schemas.microsoft.com/office/drawing/2014/main" id="{FA59F9FA-E26F-4AA3-A1B2-09CF47E512F6}"/>
              </a:ext>
            </a:extLst>
          </p:cNvPr>
          <p:cNvGraphicFramePr>
            <a:graphicFrameLocks noGrp="1"/>
          </p:cNvGraphicFramePr>
          <p:nvPr>
            <p:ph idx="15"/>
            <p:extLst>
              <p:ext uri="{D42A27DB-BD31-4B8C-83A1-F6EECF244321}">
                <p14:modId xmlns:p14="http://schemas.microsoft.com/office/powerpoint/2010/main" val="3165536444"/>
              </p:ext>
            </p:extLst>
          </p:nvPr>
        </p:nvGraphicFramePr>
        <p:xfrm>
          <a:off x="6203950" y="5121275"/>
          <a:ext cx="5256212" cy="1112520"/>
        </p:xfrm>
        <a:graphic>
          <a:graphicData uri="http://schemas.openxmlformats.org/drawingml/2006/table">
            <a:tbl>
              <a:tblPr firstRow="1" bandRow="1">
                <a:tableStyleId>{2D5ABB26-0587-4C30-8999-92F81FD0307C}</a:tableStyleId>
              </a:tblPr>
              <a:tblGrid>
                <a:gridCol w="2628106">
                  <a:extLst>
                    <a:ext uri="{9D8B030D-6E8A-4147-A177-3AD203B41FA5}">
                      <a16:colId xmlns:a16="http://schemas.microsoft.com/office/drawing/2014/main" val="1031741987"/>
                    </a:ext>
                  </a:extLst>
                </a:gridCol>
                <a:gridCol w="2628106">
                  <a:extLst>
                    <a:ext uri="{9D8B030D-6E8A-4147-A177-3AD203B41FA5}">
                      <a16:colId xmlns:a16="http://schemas.microsoft.com/office/drawing/2014/main" val="2078600904"/>
                    </a:ext>
                  </a:extLst>
                </a:gridCol>
              </a:tblGrid>
              <a:tr h="370840">
                <a:tc>
                  <a:txBody>
                    <a:bodyPr/>
                    <a:lstStyle/>
                    <a:p>
                      <a:r>
                        <a:rPr lang="en-US" dirty="0"/>
                        <a:t>RMSE LSTM</a:t>
                      </a:r>
                      <a:endParaRPr lang="de-CH" dirty="0"/>
                    </a:p>
                  </a:txBody>
                  <a:tcPr/>
                </a:tc>
                <a:tc>
                  <a:txBody>
                    <a:bodyPr/>
                    <a:lstStyle/>
                    <a:p>
                      <a:r>
                        <a:rPr lang="en-US" dirty="0"/>
                        <a:t>1.36</a:t>
                      </a:r>
                      <a:endParaRPr lang="de-CH" dirty="0"/>
                    </a:p>
                  </a:txBody>
                  <a:tcPr/>
                </a:tc>
                <a:extLst>
                  <a:ext uri="{0D108BD9-81ED-4DB2-BD59-A6C34878D82A}">
                    <a16:rowId xmlns:a16="http://schemas.microsoft.com/office/drawing/2014/main" val="2978170859"/>
                  </a:ext>
                </a:extLst>
              </a:tr>
              <a:tr h="370840">
                <a:tc>
                  <a:txBody>
                    <a:bodyPr/>
                    <a:lstStyle/>
                    <a:p>
                      <a:r>
                        <a:rPr lang="en-US" dirty="0"/>
                        <a:t>RMSE </a:t>
                      </a:r>
                      <a:r>
                        <a:rPr lang="en-US" dirty="0" err="1"/>
                        <a:t>LSTM.Seq</a:t>
                      </a:r>
                      <a:endParaRPr lang="de-CH" dirty="0"/>
                    </a:p>
                  </a:txBody>
                  <a:tcPr/>
                </a:tc>
                <a:tc>
                  <a:txBody>
                    <a:bodyPr/>
                    <a:lstStyle/>
                    <a:p>
                      <a:r>
                        <a:rPr lang="en-US" dirty="0"/>
                        <a:t>0.94</a:t>
                      </a:r>
                      <a:endParaRPr lang="de-CH" dirty="0"/>
                    </a:p>
                  </a:txBody>
                  <a:tcPr/>
                </a:tc>
                <a:extLst>
                  <a:ext uri="{0D108BD9-81ED-4DB2-BD59-A6C34878D82A}">
                    <a16:rowId xmlns:a16="http://schemas.microsoft.com/office/drawing/2014/main" val="25902072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Collective</a:t>
                      </a:r>
                      <a:endParaRPr lang="de-CH"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1.48</a:t>
                      </a:r>
                      <a:endParaRPr lang="de-CH" dirty="0"/>
                    </a:p>
                  </a:txBody>
                  <a:tcPr/>
                </a:tc>
                <a:extLst>
                  <a:ext uri="{0D108BD9-81ED-4DB2-BD59-A6C34878D82A}">
                    <a16:rowId xmlns:a16="http://schemas.microsoft.com/office/drawing/2014/main" val="757883213"/>
                  </a:ext>
                </a:extLst>
              </a:tr>
            </a:tbl>
          </a:graphicData>
        </a:graphic>
      </p:graphicFrame>
      <p:graphicFrame>
        <p:nvGraphicFramePr>
          <p:cNvPr id="33" name="Content Placeholder 26">
            <a:extLst>
              <a:ext uri="{FF2B5EF4-FFF2-40B4-BE49-F238E27FC236}">
                <a16:creationId xmlns:a16="http://schemas.microsoft.com/office/drawing/2014/main" id="{4548CA17-E4E4-4921-837A-ED9A9E964DC9}"/>
              </a:ext>
            </a:extLst>
          </p:cNvPr>
          <p:cNvGraphicFramePr>
            <a:graphicFrameLocks noGrp="1"/>
          </p:cNvGraphicFramePr>
          <p:nvPr>
            <p:ph type="pic" sz="quarter" idx="13"/>
            <p:extLst>
              <p:ext uri="{D42A27DB-BD31-4B8C-83A1-F6EECF244321}">
                <p14:modId xmlns:p14="http://schemas.microsoft.com/office/powerpoint/2010/main" val="660855925"/>
              </p:ext>
            </p:extLst>
          </p:nvPr>
        </p:nvGraphicFramePr>
        <p:xfrm>
          <a:off x="731838" y="1412875"/>
          <a:ext cx="5256212" cy="34194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7" name="Content Placeholder 35">
            <a:extLst>
              <a:ext uri="{FF2B5EF4-FFF2-40B4-BE49-F238E27FC236}">
                <a16:creationId xmlns:a16="http://schemas.microsoft.com/office/drawing/2014/main" id="{C93A5165-3A56-4D7D-B9B6-51537A1604CE}"/>
              </a:ext>
            </a:extLst>
          </p:cNvPr>
          <p:cNvGraphicFramePr>
            <a:graphicFrameLocks noGrp="1"/>
          </p:cNvGraphicFramePr>
          <p:nvPr>
            <p:ph type="pic" sz="quarter" idx="14"/>
            <p:extLst>
              <p:ext uri="{D42A27DB-BD31-4B8C-83A1-F6EECF244321}">
                <p14:modId xmlns:p14="http://schemas.microsoft.com/office/powerpoint/2010/main" val="3644784446"/>
              </p:ext>
            </p:extLst>
          </p:nvPr>
        </p:nvGraphicFramePr>
        <p:xfrm>
          <a:off x="6203950" y="1412875"/>
          <a:ext cx="5256213" cy="341947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0" name="Table 40">
            <a:extLst>
              <a:ext uri="{FF2B5EF4-FFF2-40B4-BE49-F238E27FC236}">
                <a16:creationId xmlns:a16="http://schemas.microsoft.com/office/drawing/2014/main" id="{24DAA507-9372-4FA2-AEF7-11FFA28284B2}"/>
              </a:ext>
            </a:extLst>
          </p:cNvPr>
          <p:cNvGraphicFramePr>
            <a:graphicFrameLocks noGrp="1"/>
          </p:cNvGraphicFramePr>
          <p:nvPr>
            <p:ph idx="1"/>
            <p:extLst>
              <p:ext uri="{D42A27DB-BD31-4B8C-83A1-F6EECF244321}">
                <p14:modId xmlns:p14="http://schemas.microsoft.com/office/powerpoint/2010/main" val="2420751814"/>
              </p:ext>
            </p:extLst>
          </p:nvPr>
        </p:nvGraphicFramePr>
        <p:xfrm>
          <a:off x="731838" y="5121275"/>
          <a:ext cx="5256212" cy="1112520"/>
        </p:xfrm>
        <a:graphic>
          <a:graphicData uri="http://schemas.openxmlformats.org/drawingml/2006/table">
            <a:tbl>
              <a:tblPr firstRow="1" bandRow="1">
                <a:tableStyleId>{2D5ABB26-0587-4C30-8999-92F81FD0307C}</a:tableStyleId>
              </a:tblPr>
              <a:tblGrid>
                <a:gridCol w="2628106">
                  <a:extLst>
                    <a:ext uri="{9D8B030D-6E8A-4147-A177-3AD203B41FA5}">
                      <a16:colId xmlns:a16="http://schemas.microsoft.com/office/drawing/2014/main" val="4289910274"/>
                    </a:ext>
                  </a:extLst>
                </a:gridCol>
                <a:gridCol w="2628106">
                  <a:extLst>
                    <a:ext uri="{9D8B030D-6E8A-4147-A177-3AD203B41FA5}">
                      <a16:colId xmlns:a16="http://schemas.microsoft.com/office/drawing/2014/main" val="390073747"/>
                    </a:ext>
                  </a:extLst>
                </a:gridCol>
              </a:tblGrid>
              <a:tr h="370840">
                <a:tc>
                  <a:txBody>
                    <a:bodyPr/>
                    <a:lstStyle/>
                    <a:p>
                      <a:r>
                        <a:rPr lang="en-US" dirty="0"/>
                        <a:t>RMSE Arima</a:t>
                      </a:r>
                      <a:endParaRPr lang="de-CH" dirty="0"/>
                    </a:p>
                  </a:txBody>
                  <a:tcPr/>
                </a:tc>
                <a:tc>
                  <a:txBody>
                    <a:bodyPr/>
                    <a:lstStyle/>
                    <a:p>
                      <a:r>
                        <a:rPr lang="en-US" dirty="0"/>
                        <a:t>1.57</a:t>
                      </a:r>
                      <a:endParaRPr lang="de-CH" dirty="0"/>
                    </a:p>
                  </a:txBody>
                  <a:tcPr/>
                </a:tc>
                <a:extLst>
                  <a:ext uri="{0D108BD9-81ED-4DB2-BD59-A6C34878D82A}">
                    <a16:rowId xmlns:a16="http://schemas.microsoft.com/office/drawing/2014/main" val="2540762965"/>
                  </a:ext>
                </a:extLst>
              </a:tr>
              <a:tr h="370840">
                <a:tc>
                  <a:txBody>
                    <a:bodyPr/>
                    <a:lstStyle/>
                    <a:p>
                      <a:r>
                        <a:rPr lang="en-US" dirty="0"/>
                        <a:t>RMSE </a:t>
                      </a:r>
                      <a:r>
                        <a:rPr lang="en-US" dirty="0" err="1"/>
                        <a:t>AutoArima</a:t>
                      </a:r>
                      <a:endParaRPr lang="de-CH" dirty="0"/>
                    </a:p>
                  </a:txBody>
                  <a:tcPr/>
                </a:tc>
                <a:tc>
                  <a:txBody>
                    <a:bodyPr/>
                    <a:lstStyle/>
                    <a:p>
                      <a:r>
                        <a:rPr lang="en-US" dirty="0"/>
                        <a:t>1.50</a:t>
                      </a:r>
                      <a:endParaRPr lang="de-CH" dirty="0"/>
                    </a:p>
                  </a:txBody>
                  <a:tcPr/>
                </a:tc>
                <a:extLst>
                  <a:ext uri="{0D108BD9-81ED-4DB2-BD59-A6C34878D82A}">
                    <a16:rowId xmlns:a16="http://schemas.microsoft.com/office/drawing/2014/main" val="2975490613"/>
                  </a:ext>
                </a:extLst>
              </a:tr>
              <a:tr h="370840">
                <a:tc>
                  <a:txBody>
                    <a:bodyPr/>
                    <a:lstStyle/>
                    <a:p>
                      <a:r>
                        <a:rPr lang="en-US" dirty="0"/>
                        <a:t>RMSE </a:t>
                      </a:r>
                      <a:r>
                        <a:rPr lang="en-US" dirty="0" err="1"/>
                        <a:t>ExpSmoothing</a:t>
                      </a:r>
                      <a:endParaRPr lang="de-CH" dirty="0"/>
                    </a:p>
                  </a:txBody>
                  <a:tcPr/>
                </a:tc>
                <a:tc>
                  <a:txBody>
                    <a:bodyPr/>
                    <a:lstStyle/>
                    <a:p>
                      <a:r>
                        <a:rPr lang="en-US" dirty="0"/>
                        <a:t>1.37</a:t>
                      </a:r>
                      <a:endParaRPr lang="de-CH" dirty="0"/>
                    </a:p>
                  </a:txBody>
                  <a:tcPr/>
                </a:tc>
                <a:extLst>
                  <a:ext uri="{0D108BD9-81ED-4DB2-BD59-A6C34878D82A}">
                    <a16:rowId xmlns:a16="http://schemas.microsoft.com/office/drawing/2014/main" val="1090128555"/>
                  </a:ext>
                </a:extLst>
              </a:tr>
            </a:tbl>
          </a:graphicData>
        </a:graphic>
      </p:graphicFrame>
    </p:spTree>
    <p:extLst>
      <p:ext uri="{BB962C8B-B14F-4D97-AF65-F5344CB8AC3E}">
        <p14:creationId xmlns:p14="http://schemas.microsoft.com/office/powerpoint/2010/main" val="2732841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F20F9E0-11C2-4B53-B0FD-39933B67F95C}"/>
              </a:ext>
            </a:extLst>
          </p:cNvPr>
          <p:cNvSpPr>
            <a:spLocks noGrp="1"/>
          </p:cNvSpPr>
          <p:nvPr>
            <p:ph type="title"/>
          </p:nvPr>
        </p:nvSpPr>
        <p:spPr/>
        <p:txBody>
          <a:bodyPr/>
          <a:lstStyle/>
          <a:p>
            <a:r>
              <a:rPr lang="en-US" dirty="0">
                <a:solidFill>
                  <a:schemeClr val="tx1">
                    <a:lumMod val="75000"/>
                    <a:lumOff val="25000"/>
                  </a:schemeClr>
                </a:solidFill>
              </a:rPr>
              <a:t>Caveats in our model</a:t>
            </a:r>
            <a:endParaRPr lang="de-CH" dirty="0"/>
          </a:p>
        </p:txBody>
      </p:sp>
      <p:sp>
        <p:nvSpPr>
          <p:cNvPr id="9" name="Content Placeholder 8">
            <a:extLst>
              <a:ext uri="{FF2B5EF4-FFF2-40B4-BE49-F238E27FC236}">
                <a16:creationId xmlns:a16="http://schemas.microsoft.com/office/drawing/2014/main" id="{26BF4C7B-2D62-447A-BADF-BAE694C4E759}"/>
              </a:ext>
            </a:extLst>
          </p:cNvPr>
          <p:cNvSpPr>
            <a:spLocks noGrp="1"/>
          </p:cNvSpPr>
          <p:nvPr>
            <p:ph idx="1"/>
          </p:nvPr>
        </p:nvSpPr>
        <p:spPr>
          <a:xfrm>
            <a:off x="9553074" y="2385391"/>
            <a:ext cx="1907088" cy="4619003"/>
          </a:xfrm>
        </p:spPr>
        <p:txBody>
          <a:bodyPr/>
          <a:lstStyle/>
          <a:p>
            <a:pPr marL="0" indent="0" rtl="0">
              <a:spcBef>
                <a:spcPts val="0"/>
              </a:spcBef>
              <a:spcAft>
                <a:spcPts val="1200"/>
              </a:spcAft>
              <a:buNone/>
            </a:pPr>
            <a:r>
              <a:rPr lang="en-US" b="0" dirty="0">
                <a:effectLst/>
              </a:rPr>
              <a:t>Locality of data</a:t>
            </a:r>
          </a:p>
          <a:p>
            <a:pPr marL="0" indent="0" rtl="0">
              <a:spcBef>
                <a:spcPts val="0"/>
              </a:spcBef>
              <a:spcAft>
                <a:spcPts val="1200"/>
              </a:spcAft>
              <a:buNone/>
            </a:pPr>
            <a:endParaRPr lang="en-US" dirty="0"/>
          </a:p>
          <a:p>
            <a:pPr marL="0" indent="0" rtl="0">
              <a:spcBef>
                <a:spcPts val="0"/>
              </a:spcBef>
              <a:spcAft>
                <a:spcPts val="1200"/>
              </a:spcAft>
              <a:buNone/>
            </a:pPr>
            <a:r>
              <a:rPr lang="en-US" dirty="0"/>
              <a:t>Quality of data</a:t>
            </a:r>
          </a:p>
          <a:p>
            <a:pPr marL="0" indent="0" rtl="0">
              <a:spcBef>
                <a:spcPts val="0"/>
              </a:spcBef>
              <a:spcAft>
                <a:spcPts val="1200"/>
              </a:spcAft>
              <a:buNone/>
            </a:pPr>
            <a:endParaRPr lang="en-US" dirty="0"/>
          </a:p>
          <a:p>
            <a:pPr marL="0" indent="0" rtl="0">
              <a:spcBef>
                <a:spcPts val="0"/>
              </a:spcBef>
              <a:spcAft>
                <a:spcPts val="1200"/>
              </a:spcAft>
              <a:buNone/>
            </a:pPr>
            <a:r>
              <a:rPr lang="en-US" dirty="0"/>
              <a:t>Quality of training</a:t>
            </a:r>
          </a:p>
          <a:p>
            <a:pPr marL="0" indent="0" rtl="0">
              <a:spcBef>
                <a:spcPts val="0"/>
              </a:spcBef>
              <a:spcAft>
                <a:spcPts val="1200"/>
              </a:spcAft>
              <a:buNone/>
            </a:pPr>
            <a:endParaRPr lang="en-US" dirty="0"/>
          </a:p>
          <a:p>
            <a:pPr marL="0" indent="0" rtl="0">
              <a:spcBef>
                <a:spcPts val="0"/>
              </a:spcBef>
              <a:spcAft>
                <a:spcPts val="1200"/>
              </a:spcAft>
              <a:buNone/>
            </a:pPr>
            <a:r>
              <a:rPr lang="en-US" dirty="0"/>
              <a:t>User expectations</a:t>
            </a:r>
          </a:p>
          <a:p>
            <a:pPr marL="0" indent="0" rtl="0">
              <a:spcBef>
                <a:spcPts val="0"/>
              </a:spcBef>
              <a:spcAft>
                <a:spcPts val="1200"/>
              </a:spcAft>
              <a:buNone/>
            </a:pPr>
            <a:endParaRPr lang="en-US" dirty="0"/>
          </a:p>
          <a:p>
            <a:pPr marL="0" indent="0" rtl="0">
              <a:spcBef>
                <a:spcPts val="0"/>
              </a:spcBef>
              <a:spcAft>
                <a:spcPts val="1200"/>
              </a:spcAft>
              <a:buNone/>
            </a:pPr>
            <a:endParaRPr lang="en-US" dirty="0"/>
          </a:p>
        </p:txBody>
      </p:sp>
      <p:sp>
        <p:nvSpPr>
          <p:cNvPr id="4" name="Date Placeholder 3">
            <a:extLst>
              <a:ext uri="{FF2B5EF4-FFF2-40B4-BE49-F238E27FC236}">
                <a16:creationId xmlns:a16="http://schemas.microsoft.com/office/drawing/2014/main" id="{070242A4-45B8-4CED-8105-9399C2D416B4}"/>
              </a:ext>
            </a:extLst>
          </p:cNvPr>
          <p:cNvSpPr>
            <a:spLocks noGrp="1"/>
          </p:cNvSpPr>
          <p:nvPr>
            <p:ph type="dt" sz="half" idx="10"/>
          </p:nvPr>
        </p:nvSpPr>
        <p:spPr/>
        <p:txBody>
          <a:bodyPr/>
          <a:lstStyle/>
          <a:p>
            <a:fld id="{CBC67829-31A3-496C-97E6-5648F5C61AAD}" type="datetime1">
              <a:rPr lang="de-CH" noProof="0" smtClean="0"/>
              <a:t>31.05.2021</a:t>
            </a:fld>
            <a:endParaRPr lang="de-CH" noProof="0"/>
          </a:p>
        </p:txBody>
      </p:sp>
      <p:sp>
        <p:nvSpPr>
          <p:cNvPr id="5" name="Footer Placeholder 4">
            <a:extLst>
              <a:ext uri="{FF2B5EF4-FFF2-40B4-BE49-F238E27FC236}">
                <a16:creationId xmlns:a16="http://schemas.microsoft.com/office/drawing/2014/main" id="{EA586A23-20E7-47F5-9353-1F88D54016C2}"/>
              </a:ext>
            </a:extLst>
          </p:cNvPr>
          <p:cNvSpPr>
            <a:spLocks noGrp="1"/>
          </p:cNvSpPr>
          <p:nvPr>
            <p:ph type="ftr" sz="quarter" idx="11"/>
          </p:nvPr>
        </p:nvSpPr>
        <p:spPr/>
        <p:txBody>
          <a:bodyPr/>
          <a:lstStyle/>
          <a:p>
            <a:r>
              <a:rPr lang="de-DE"/>
              <a:t>Matthias Baumann, Aurelio Negri, Linus Vogel, Gilles Waeber</a:t>
            </a:r>
            <a:endParaRPr lang="de-CH" dirty="0"/>
          </a:p>
        </p:txBody>
      </p:sp>
      <p:sp>
        <p:nvSpPr>
          <p:cNvPr id="6" name="Slide Number Placeholder 5">
            <a:extLst>
              <a:ext uri="{FF2B5EF4-FFF2-40B4-BE49-F238E27FC236}">
                <a16:creationId xmlns:a16="http://schemas.microsoft.com/office/drawing/2014/main" id="{BD73FC95-6AFC-44F5-8CB7-E90595D22CC6}"/>
              </a:ext>
            </a:extLst>
          </p:cNvPr>
          <p:cNvSpPr>
            <a:spLocks noGrp="1"/>
          </p:cNvSpPr>
          <p:nvPr>
            <p:ph type="sldNum" sz="quarter" idx="12"/>
          </p:nvPr>
        </p:nvSpPr>
        <p:spPr/>
        <p:txBody>
          <a:bodyPr/>
          <a:lstStyle/>
          <a:p>
            <a:fld id="{5ACA52AF-F19D-405C-AD5F-7D94B96A5CC3}" type="slidenum">
              <a:rPr lang="de-CH" noProof="0" smtClean="0"/>
              <a:t>19</a:t>
            </a:fld>
            <a:endParaRPr lang="de-CH" noProof="0"/>
          </a:p>
        </p:txBody>
      </p:sp>
      <p:pic>
        <p:nvPicPr>
          <p:cNvPr id="4100" name="Picture 4">
            <a:extLst>
              <a:ext uri="{FF2B5EF4-FFF2-40B4-BE49-F238E27FC236}">
                <a16:creationId xmlns:a16="http://schemas.microsoft.com/office/drawing/2014/main" id="{D596CBF3-097E-4337-A844-39C4C1A6BB55}"/>
              </a:ext>
            </a:extLst>
          </p:cNvPr>
          <p:cNvPicPr>
            <a:picLocks noGrp="1" noChangeAspect="1" noChangeArrowheads="1"/>
          </p:cNvPicPr>
          <p:nvPr>
            <p:ph type="pic" sz="quarter" idx="13"/>
          </p:nvPr>
        </p:nvPicPr>
        <p:blipFill rotWithShape="1">
          <a:blip r:embed="rId3">
            <a:extLst>
              <a:ext uri="{28A0092B-C50C-407E-A947-70E740481C1C}">
                <a14:useLocalDpi xmlns:a14="http://schemas.microsoft.com/office/drawing/2010/main" val="0"/>
              </a:ext>
            </a:extLst>
          </a:blip>
          <a:srcRect t="11071" b="-14904"/>
          <a:stretch/>
        </p:blipFill>
        <p:spPr bwMode="auto">
          <a:xfrm>
            <a:off x="731837" y="750973"/>
            <a:ext cx="8107363" cy="6253421"/>
          </a:xfrm>
          <a:prstGeom prst="rect">
            <a:avLst/>
          </a:prstGeom>
          <a:noFill/>
          <a:effectLst>
            <a:outerShdw blurRad="190500" dist="228600" dir="5400000" algn="ctr" rotWithShape="0">
              <a:srgbClr val="000000">
                <a:alpha val="3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163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916DC3-CDB0-4F3E-9620-9853993985F3}"/>
              </a:ext>
            </a:extLst>
          </p:cNvPr>
          <p:cNvSpPr>
            <a:spLocks noGrp="1"/>
          </p:cNvSpPr>
          <p:nvPr>
            <p:ph type="title"/>
          </p:nvPr>
        </p:nvSpPr>
        <p:spPr/>
        <p:txBody>
          <a:bodyPr/>
          <a:lstStyle/>
          <a:p>
            <a:r>
              <a:rPr lang="en-US" dirty="0"/>
              <a:t>Introduction:</a:t>
            </a:r>
            <a:r>
              <a:rPr lang="en-US" b="1" dirty="0"/>
              <a:t> </a:t>
            </a:r>
            <a:r>
              <a:rPr lang="en-US" dirty="0">
                <a:solidFill>
                  <a:schemeClr val="tx1">
                    <a:lumMod val="75000"/>
                    <a:lumOff val="25000"/>
                  </a:schemeClr>
                </a:solidFill>
              </a:rPr>
              <a:t>A brief introduction to PM</a:t>
            </a:r>
            <a:endParaRPr lang="de-CH" b="1" dirty="0">
              <a:solidFill>
                <a:schemeClr val="tx1">
                  <a:lumMod val="75000"/>
                  <a:lumOff val="25000"/>
                </a:schemeClr>
              </a:solidFill>
            </a:endParaRPr>
          </a:p>
        </p:txBody>
      </p:sp>
      <p:sp>
        <p:nvSpPr>
          <p:cNvPr id="5" name="Content Placeholder 4">
            <a:extLst>
              <a:ext uri="{FF2B5EF4-FFF2-40B4-BE49-F238E27FC236}">
                <a16:creationId xmlns:a16="http://schemas.microsoft.com/office/drawing/2014/main" id="{8344F008-AA22-41B8-800C-26DD3EE0292B}"/>
              </a:ext>
            </a:extLst>
          </p:cNvPr>
          <p:cNvSpPr>
            <a:spLocks noGrp="1"/>
          </p:cNvSpPr>
          <p:nvPr>
            <p:ph idx="1"/>
          </p:nvPr>
        </p:nvSpPr>
        <p:spPr/>
        <p:txBody>
          <a:bodyPr/>
          <a:lstStyle/>
          <a:p>
            <a:pPr marL="0" indent="0" fontAlgn="base">
              <a:spcBef>
                <a:spcPts val="0"/>
              </a:spcBef>
              <a:buNone/>
            </a:pPr>
            <a:r>
              <a:rPr lang="en-US" sz="1800" b="0" i="0" u="none" strike="noStrike" dirty="0">
                <a:solidFill>
                  <a:srgbClr val="595959"/>
                </a:solidFill>
                <a:effectLst/>
                <a:latin typeface="Arial" panose="020B0604020202020204" pitchFamily="34" charset="0"/>
              </a:rPr>
              <a:t>Small atmosphere particles.</a:t>
            </a:r>
          </a:p>
          <a:p>
            <a:pPr marL="0" indent="0" fontAlgn="base">
              <a:spcBef>
                <a:spcPts val="0"/>
              </a:spcBef>
              <a:spcAft>
                <a:spcPts val="1200"/>
              </a:spcAft>
              <a:buNone/>
            </a:pPr>
            <a:r>
              <a:rPr lang="en-US" b="0" i="0" u="none" strike="noStrike" dirty="0">
                <a:solidFill>
                  <a:srgbClr val="595959"/>
                </a:solidFill>
                <a:effectLst/>
                <a:latin typeface="Arial" panose="020B0604020202020204" pitchFamily="34" charset="0"/>
              </a:rPr>
              <a:t>Linked to many health problems. [1]</a:t>
            </a:r>
            <a:br>
              <a:rPr lang="en-US" b="0" i="0" u="none" strike="noStrike" dirty="0">
                <a:solidFill>
                  <a:srgbClr val="595959"/>
                </a:solidFill>
                <a:effectLst/>
                <a:latin typeface="Arial" panose="020B0604020202020204" pitchFamily="34" charset="0"/>
              </a:rPr>
            </a:br>
            <a:r>
              <a:rPr lang="en-US" sz="1800" b="0" i="0" u="none" strike="noStrike" dirty="0">
                <a:solidFill>
                  <a:srgbClr val="595959"/>
                </a:solidFill>
                <a:effectLst/>
                <a:latin typeface="Arial" panose="020B0604020202020204" pitchFamily="34" charset="0"/>
              </a:rPr>
              <a:t>Limits enforced in Switzerland since 1986. [2]</a:t>
            </a:r>
          </a:p>
          <a:p>
            <a:pPr marL="0" indent="0" rtl="0" fontAlgn="base">
              <a:spcBef>
                <a:spcPts val="0"/>
              </a:spcBef>
              <a:spcAft>
                <a:spcPts val="0"/>
              </a:spcAft>
              <a:buNone/>
            </a:pPr>
            <a:endParaRPr lang="en-US" dirty="0">
              <a:solidFill>
                <a:srgbClr val="595959"/>
              </a:solidFill>
              <a:latin typeface="Arial" panose="020B0604020202020204" pitchFamily="34" charset="0"/>
            </a:endParaRPr>
          </a:p>
          <a:p>
            <a:pPr marL="0" indent="0" rtl="0" fontAlgn="base">
              <a:spcBef>
                <a:spcPts val="0"/>
              </a:spcBef>
              <a:spcAft>
                <a:spcPts val="0"/>
              </a:spcAft>
              <a:buNone/>
            </a:pPr>
            <a:endParaRPr lang="en-US" sz="1800" b="0" i="0" u="none" strike="noStrike" dirty="0">
              <a:solidFill>
                <a:srgbClr val="595959"/>
              </a:solidFill>
              <a:effectLst/>
              <a:latin typeface="Arial" panose="020B0604020202020204" pitchFamily="34" charset="0"/>
            </a:endParaRPr>
          </a:p>
        </p:txBody>
      </p:sp>
      <p:graphicFrame>
        <p:nvGraphicFramePr>
          <p:cNvPr id="7" name="Table 7">
            <a:extLst>
              <a:ext uri="{FF2B5EF4-FFF2-40B4-BE49-F238E27FC236}">
                <a16:creationId xmlns:a16="http://schemas.microsoft.com/office/drawing/2014/main" id="{B67FED12-53D4-4AA9-8A21-3E2F7D00F130}"/>
              </a:ext>
            </a:extLst>
          </p:cNvPr>
          <p:cNvGraphicFramePr>
            <a:graphicFrameLocks noGrp="1"/>
          </p:cNvGraphicFramePr>
          <p:nvPr/>
        </p:nvGraphicFramePr>
        <p:xfrm>
          <a:off x="731837" y="2872740"/>
          <a:ext cx="10728325" cy="1559560"/>
        </p:xfrm>
        <a:graphic>
          <a:graphicData uri="http://schemas.openxmlformats.org/drawingml/2006/table">
            <a:tbl>
              <a:tblPr firstRow="1">
                <a:tableStyleId>{9D7B26C5-4107-4FEC-AEDC-1716B250A1EF}</a:tableStyleId>
              </a:tblPr>
              <a:tblGrid>
                <a:gridCol w="4708203">
                  <a:extLst>
                    <a:ext uri="{9D8B030D-6E8A-4147-A177-3AD203B41FA5}">
                      <a16:colId xmlns:a16="http://schemas.microsoft.com/office/drawing/2014/main" val="2918966481"/>
                    </a:ext>
                  </a:extLst>
                </a:gridCol>
                <a:gridCol w="2444014">
                  <a:extLst>
                    <a:ext uri="{9D8B030D-6E8A-4147-A177-3AD203B41FA5}">
                      <a16:colId xmlns:a16="http://schemas.microsoft.com/office/drawing/2014/main" val="4193528469"/>
                    </a:ext>
                  </a:extLst>
                </a:gridCol>
                <a:gridCol w="3576108">
                  <a:extLst>
                    <a:ext uri="{9D8B030D-6E8A-4147-A177-3AD203B41FA5}">
                      <a16:colId xmlns:a16="http://schemas.microsoft.com/office/drawing/2014/main" val="3506113177"/>
                    </a:ext>
                  </a:extLst>
                </a:gridCol>
              </a:tblGrid>
              <a:tr h="370840">
                <a:tc>
                  <a:txBody>
                    <a:bodyPr/>
                    <a:lstStyle/>
                    <a:p>
                      <a:r>
                        <a:rPr lang="en-US" dirty="0"/>
                        <a:t>Suspended particulates</a:t>
                      </a:r>
                      <a:endParaRPr lang="de-CH" dirty="0"/>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Density</a:t>
                      </a:r>
                      <a:endParaRPr lang="de-CH" dirty="0"/>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Average</a:t>
                      </a:r>
                      <a:endParaRPr lang="de-CH" dirty="0"/>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8458274"/>
                  </a:ext>
                </a:extLst>
              </a:tr>
              <a:tr h="370840">
                <a:tc>
                  <a:txBody>
                    <a:bodyPr/>
                    <a:lstStyle/>
                    <a:p>
                      <a:r>
                        <a:rPr lang="en-US" dirty="0"/>
                        <a:t>PM10</a:t>
                      </a:r>
                      <a:endParaRPr lang="de-CH" dirty="0"/>
                    </a:p>
                  </a:txBody>
                  <a:tcP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 </a:t>
                      </a:r>
                      <a:r>
                        <a:rPr lang="el-GR" dirty="0"/>
                        <a:t>μ</a:t>
                      </a:r>
                      <a:r>
                        <a:rPr lang="de-CH" dirty="0"/>
                        <a:t>g/m</a:t>
                      </a:r>
                      <a:r>
                        <a:rPr lang="de-CH" sz="2000" baseline="30000" dirty="0"/>
                        <a:t>3</a:t>
                      </a:r>
                      <a:endParaRPr lang="de-CH" dirty="0"/>
                    </a:p>
                  </a:txBody>
                  <a:tcP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dirty="0"/>
                        <a:t>Annual average</a:t>
                      </a:r>
                      <a:endParaRPr lang="de-CH" dirty="0"/>
                    </a:p>
                  </a:txBody>
                  <a:tcP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5834296"/>
                  </a:ext>
                </a:extLst>
              </a:tr>
              <a:tr h="370840">
                <a:tc>
                  <a:txBody>
                    <a:bodyPr/>
                    <a:lstStyle/>
                    <a:p>
                      <a:endParaRPr lang="de-CH" dirty="0"/>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50 </a:t>
                      </a:r>
                      <a:r>
                        <a:rPr lang="el-GR" dirty="0"/>
                        <a:t>μ</a:t>
                      </a:r>
                      <a:r>
                        <a:rPr lang="de-CH" dirty="0"/>
                        <a:t>g/m</a:t>
                      </a:r>
                      <a:r>
                        <a:rPr lang="de-CH" sz="2000" baseline="30000" dirty="0"/>
                        <a:t>3</a:t>
                      </a:r>
                      <a:endParaRPr lang="de-CH" dirty="0"/>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dirty="0"/>
                        <a:t>24-hour mean; once a year</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0369041"/>
                  </a:ext>
                </a:extLst>
              </a:tr>
              <a:tr h="370840">
                <a:tc>
                  <a:txBody>
                    <a:bodyPr/>
                    <a:lstStyle/>
                    <a:p>
                      <a:r>
                        <a:rPr lang="en-US" dirty="0"/>
                        <a:t>PM 2.5</a:t>
                      </a:r>
                      <a:endParaRPr lang="de-CH" dirty="0"/>
                    </a:p>
                  </a:txBody>
                  <a:tcPr>
                    <a:lnT w="6350" cap="flat" cmpd="sng" algn="ctr">
                      <a:solidFill>
                        <a:schemeClr val="tx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 </a:t>
                      </a:r>
                      <a:r>
                        <a:rPr lang="el-GR" dirty="0"/>
                        <a:t>μ</a:t>
                      </a:r>
                      <a:r>
                        <a:rPr lang="de-CH" dirty="0"/>
                        <a:t>g/m</a:t>
                      </a:r>
                      <a:r>
                        <a:rPr lang="de-CH" sz="2000" baseline="30000" dirty="0"/>
                        <a:t>3</a:t>
                      </a:r>
                      <a:endParaRPr lang="de-CH" dirty="0"/>
                    </a:p>
                  </a:txBody>
                  <a:tcPr>
                    <a:lnT w="6350" cap="flat" cmpd="sng" algn="ctr">
                      <a:solidFill>
                        <a:schemeClr val="tx1"/>
                      </a:solidFill>
                      <a:prstDash val="solid"/>
                      <a:round/>
                      <a:headEnd type="none" w="med" len="med"/>
                      <a:tailEnd type="none" w="med" len="med"/>
                    </a:lnT>
                  </a:tcPr>
                </a:tc>
                <a:tc>
                  <a:txBody>
                    <a:bodyPr/>
                    <a:lstStyle/>
                    <a:p>
                      <a:r>
                        <a:rPr lang="en-US" dirty="0"/>
                        <a:t>Annual average</a:t>
                      </a:r>
                    </a:p>
                  </a:txBody>
                  <a:tcPr>
                    <a:lnT w="63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657889539"/>
                  </a:ext>
                </a:extLst>
              </a:tr>
            </a:tbl>
          </a:graphicData>
        </a:graphic>
      </p:graphicFrame>
    </p:spTree>
    <p:extLst>
      <p:ext uri="{BB962C8B-B14F-4D97-AF65-F5344CB8AC3E}">
        <p14:creationId xmlns:p14="http://schemas.microsoft.com/office/powerpoint/2010/main" val="25136304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8BB80-658A-494A-BC4B-CB284B77A36D}"/>
              </a:ext>
            </a:extLst>
          </p:cNvPr>
          <p:cNvSpPr>
            <a:spLocks noGrp="1"/>
          </p:cNvSpPr>
          <p:nvPr>
            <p:ph type="title"/>
          </p:nvPr>
        </p:nvSpPr>
        <p:spPr/>
        <p:txBody>
          <a:bodyPr/>
          <a:lstStyle/>
          <a:p>
            <a:r>
              <a:rPr lang="en-US" dirty="0">
                <a:solidFill>
                  <a:schemeClr val="tx2"/>
                </a:solidFill>
              </a:rPr>
              <a:t>Results:</a:t>
            </a:r>
            <a:r>
              <a:rPr lang="en-US" b="1" dirty="0"/>
              <a:t> </a:t>
            </a:r>
            <a:r>
              <a:rPr lang="en-US" dirty="0">
                <a:solidFill>
                  <a:schemeClr val="tx1">
                    <a:lumMod val="75000"/>
                    <a:lumOff val="25000"/>
                  </a:schemeClr>
                </a:solidFill>
              </a:rPr>
              <a:t>Analysis of our model</a:t>
            </a:r>
            <a:endParaRPr lang="de-CH" dirty="0"/>
          </a:p>
        </p:txBody>
      </p:sp>
      <p:sp>
        <p:nvSpPr>
          <p:cNvPr id="3" name="Content Placeholder 2">
            <a:extLst>
              <a:ext uri="{FF2B5EF4-FFF2-40B4-BE49-F238E27FC236}">
                <a16:creationId xmlns:a16="http://schemas.microsoft.com/office/drawing/2014/main" id="{7A70220D-6547-47EB-8F07-C57EBFDF2E7F}"/>
              </a:ext>
            </a:extLst>
          </p:cNvPr>
          <p:cNvSpPr>
            <a:spLocks noGrp="1"/>
          </p:cNvSpPr>
          <p:nvPr>
            <p:ph idx="1"/>
          </p:nvPr>
        </p:nvSpPr>
        <p:spPr/>
        <p:txBody>
          <a:bodyPr/>
          <a:lstStyle/>
          <a:p>
            <a:pPr marL="0" indent="0" rtl="0" fontAlgn="base">
              <a:spcBef>
                <a:spcPts val="0"/>
              </a:spcBef>
              <a:spcAft>
                <a:spcPts val="0"/>
              </a:spcAft>
              <a:buNone/>
            </a:pPr>
            <a:r>
              <a:rPr lang="en-US" sz="1800" b="0" i="0" u="none" strike="noStrike" dirty="0">
                <a:solidFill>
                  <a:srgbClr val="595959"/>
                </a:solidFill>
                <a:effectLst/>
                <a:latin typeface="Arial" panose="020B0604020202020204" pitchFamily="34" charset="0"/>
              </a:rPr>
              <a:t>Research going still both ways. </a:t>
            </a:r>
          </a:p>
          <a:p>
            <a:pPr marL="0" indent="0" rtl="0" fontAlgn="base">
              <a:spcBef>
                <a:spcPts val="0"/>
              </a:spcBef>
              <a:spcAft>
                <a:spcPts val="0"/>
              </a:spcAft>
              <a:buNone/>
            </a:pPr>
            <a:r>
              <a:rPr lang="en-US" sz="1800" b="0" i="0" u="none" strike="noStrike" dirty="0">
                <a:solidFill>
                  <a:srgbClr val="595959"/>
                </a:solidFill>
                <a:effectLst/>
                <a:latin typeface="Arial" panose="020B0604020202020204" pitchFamily="34" charset="0"/>
              </a:rPr>
              <a:t>Machine learning already proven to work better in some situations.[8]</a:t>
            </a:r>
          </a:p>
          <a:p>
            <a:pPr marL="0" indent="0" rtl="0" fontAlgn="base">
              <a:spcBef>
                <a:spcPts val="0"/>
              </a:spcBef>
              <a:spcAft>
                <a:spcPts val="0"/>
              </a:spcAft>
              <a:buNone/>
            </a:pPr>
            <a:r>
              <a:rPr lang="en-US" sz="1800" b="0" i="0" u="none" strike="noStrike" dirty="0">
                <a:solidFill>
                  <a:srgbClr val="595959"/>
                </a:solidFill>
                <a:effectLst/>
                <a:latin typeface="Arial" panose="020B0604020202020204" pitchFamily="34" charset="0"/>
              </a:rPr>
              <a:t>Implementation of more advanced models and techniques like clustering.[9][</a:t>
            </a:r>
            <a:r>
              <a:rPr lang="en-US" dirty="0">
                <a:solidFill>
                  <a:srgbClr val="595959"/>
                </a:solidFill>
                <a:latin typeface="Arial" panose="020B0604020202020204" pitchFamily="34" charset="0"/>
              </a:rPr>
              <a:t>10</a:t>
            </a:r>
            <a:r>
              <a:rPr lang="en-US" sz="1800" b="0" i="0" u="none" strike="noStrike" dirty="0">
                <a:solidFill>
                  <a:srgbClr val="595959"/>
                </a:solidFill>
                <a:effectLst/>
                <a:latin typeface="Arial" panose="020B0604020202020204" pitchFamily="34" charset="0"/>
              </a:rPr>
              <a:t>]</a:t>
            </a:r>
          </a:p>
          <a:p>
            <a:pPr marL="0" indent="0" rtl="0" fontAlgn="base">
              <a:spcBef>
                <a:spcPts val="0"/>
              </a:spcBef>
              <a:spcAft>
                <a:spcPts val="1200"/>
              </a:spcAft>
              <a:buNone/>
            </a:pPr>
            <a:r>
              <a:rPr lang="en-US" sz="1800" b="0" i="0" u="none" strike="noStrike" dirty="0">
                <a:solidFill>
                  <a:srgbClr val="595959"/>
                </a:solidFill>
                <a:effectLst/>
                <a:latin typeface="Arial" panose="020B0604020202020204" pitchFamily="34" charset="0"/>
              </a:rPr>
              <a:t>Focus on anomaly detection in clusters.[11]</a:t>
            </a:r>
          </a:p>
        </p:txBody>
      </p:sp>
      <p:sp>
        <p:nvSpPr>
          <p:cNvPr id="4" name="Date Placeholder 3">
            <a:extLst>
              <a:ext uri="{FF2B5EF4-FFF2-40B4-BE49-F238E27FC236}">
                <a16:creationId xmlns:a16="http://schemas.microsoft.com/office/drawing/2014/main" id="{A270D4C7-83E3-477A-A215-FB685B2ADD35}"/>
              </a:ext>
            </a:extLst>
          </p:cNvPr>
          <p:cNvSpPr>
            <a:spLocks noGrp="1"/>
          </p:cNvSpPr>
          <p:nvPr>
            <p:ph type="dt" sz="half" idx="10"/>
          </p:nvPr>
        </p:nvSpPr>
        <p:spPr/>
        <p:txBody>
          <a:bodyPr/>
          <a:lstStyle/>
          <a:p>
            <a:fld id="{C82182D7-5D6F-406E-B722-4E1616A4FDB7}" type="datetime1">
              <a:rPr lang="de-CH" noProof="0" smtClean="0"/>
              <a:t>31.05.2021</a:t>
            </a:fld>
            <a:endParaRPr lang="de-CH" noProof="0"/>
          </a:p>
        </p:txBody>
      </p:sp>
      <p:sp>
        <p:nvSpPr>
          <p:cNvPr id="5" name="Footer Placeholder 4">
            <a:extLst>
              <a:ext uri="{FF2B5EF4-FFF2-40B4-BE49-F238E27FC236}">
                <a16:creationId xmlns:a16="http://schemas.microsoft.com/office/drawing/2014/main" id="{125981C7-2F59-4F01-A6CB-F7F6B3E8A926}"/>
              </a:ext>
            </a:extLst>
          </p:cNvPr>
          <p:cNvSpPr>
            <a:spLocks noGrp="1"/>
          </p:cNvSpPr>
          <p:nvPr>
            <p:ph type="ftr" sz="quarter" idx="11"/>
          </p:nvPr>
        </p:nvSpPr>
        <p:spPr/>
        <p:txBody>
          <a:bodyPr/>
          <a:lstStyle/>
          <a:p>
            <a:r>
              <a:rPr lang="de-DE"/>
              <a:t>Matthias Baumann, Aurelio Negri, Linus Vogel, Gilles Waeber</a:t>
            </a:r>
            <a:endParaRPr lang="de-CH" dirty="0"/>
          </a:p>
        </p:txBody>
      </p:sp>
      <p:sp>
        <p:nvSpPr>
          <p:cNvPr id="6" name="Slide Number Placeholder 5">
            <a:extLst>
              <a:ext uri="{FF2B5EF4-FFF2-40B4-BE49-F238E27FC236}">
                <a16:creationId xmlns:a16="http://schemas.microsoft.com/office/drawing/2014/main" id="{F2BECD17-D4B7-4411-B5E7-A547B6F1CBF3}"/>
              </a:ext>
            </a:extLst>
          </p:cNvPr>
          <p:cNvSpPr>
            <a:spLocks noGrp="1"/>
          </p:cNvSpPr>
          <p:nvPr>
            <p:ph type="sldNum" sz="quarter" idx="12"/>
          </p:nvPr>
        </p:nvSpPr>
        <p:spPr/>
        <p:txBody>
          <a:bodyPr/>
          <a:lstStyle/>
          <a:p>
            <a:fld id="{5ACA52AF-F19D-405C-AD5F-7D94B96A5CC3}" type="slidenum">
              <a:rPr lang="de-CH" noProof="0" smtClean="0"/>
              <a:t>20</a:t>
            </a:fld>
            <a:endParaRPr lang="de-CH" noProof="0"/>
          </a:p>
        </p:txBody>
      </p:sp>
      <p:pic>
        <p:nvPicPr>
          <p:cNvPr id="5122" name="Picture 2">
            <a:extLst>
              <a:ext uri="{FF2B5EF4-FFF2-40B4-BE49-F238E27FC236}">
                <a16:creationId xmlns:a16="http://schemas.microsoft.com/office/drawing/2014/main" id="{C02A281F-A143-4F7A-8320-852B14F88F49}"/>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l="-2632" t="-20313" r="-2632" b="-20313"/>
          <a:stretch/>
        </p:blipFill>
        <p:spPr bwMode="auto">
          <a:xfrm>
            <a:off x="731838" y="1412876"/>
            <a:ext cx="5023726" cy="4346557"/>
          </a:xfrm>
          <a:prstGeom prst="rect">
            <a:avLst/>
          </a:prstGeom>
          <a:noFill/>
          <a:extLst>
            <a:ext uri="{909E8E84-426E-40DD-AFC4-6F175D3DCCD1}">
              <a14:hiddenFill xmlns:a14="http://schemas.microsoft.com/office/drawing/2010/main">
                <a:solidFill>
                  <a:srgbClr val="FFFFFF"/>
                </a:solidFill>
              </a14:hiddenFill>
            </a:ext>
          </a:extLst>
        </p:spPr>
      </p:pic>
      <p:sp>
        <p:nvSpPr>
          <p:cNvPr id="7" name="Rettangolo 6">
            <a:extLst>
              <a:ext uri="{FF2B5EF4-FFF2-40B4-BE49-F238E27FC236}">
                <a16:creationId xmlns:a16="http://schemas.microsoft.com/office/drawing/2014/main" id="{A2F5BC59-41A2-491B-BA63-63AEAED7C625}"/>
              </a:ext>
            </a:extLst>
          </p:cNvPr>
          <p:cNvSpPr/>
          <p:nvPr/>
        </p:nvSpPr>
        <p:spPr>
          <a:xfrm>
            <a:off x="1609344" y="4820717"/>
            <a:ext cx="870509" cy="168249"/>
          </a:xfrm>
          <a:prstGeom prst="rect">
            <a:avLst/>
          </a:prstGeom>
          <a:noFill/>
          <a:ln>
            <a:noFill/>
          </a:ln>
        </p:spPr>
        <p:style>
          <a:lnRef idx="0">
            <a:scrgbClr r="0" g="0" b="0"/>
          </a:lnRef>
          <a:fillRef idx="0">
            <a:scrgbClr r="0" g="0" b="0"/>
          </a:fillRef>
          <a:effectRef idx="0">
            <a:scrgbClr r="0" g="0" b="0"/>
          </a:effectRef>
          <a:fontRef idx="minor">
            <a:schemeClr val="accent6"/>
          </a:fontRef>
        </p:style>
        <p:txBody>
          <a:bodyPr rtlCol="0" anchor="ctr"/>
          <a:lstStyle/>
          <a:p>
            <a:pPr algn="ctr"/>
            <a:endParaRPr lang="en-GB"/>
          </a:p>
        </p:txBody>
      </p:sp>
      <mc:AlternateContent xmlns:mc="http://schemas.openxmlformats.org/markup-compatibility/2006" xmlns:p14="http://schemas.microsoft.com/office/powerpoint/2010/main">
        <mc:Choice Requires="p14">
          <p:contentPart p14:bwMode="auto" r:id="rId3">
            <p14:nvContentPartPr>
              <p14:cNvPr id="9" name="Input penna 8">
                <a:extLst>
                  <a:ext uri="{FF2B5EF4-FFF2-40B4-BE49-F238E27FC236}">
                    <a16:creationId xmlns:a16="http://schemas.microsoft.com/office/drawing/2014/main" id="{F9233992-CC1F-499D-A9B0-2958A88C4BA6}"/>
                  </a:ext>
                </a:extLst>
              </p14:cNvPr>
              <p14:cNvContentPartPr/>
              <p14:nvPr/>
            </p14:nvContentPartPr>
            <p14:xfrm>
              <a:off x="1720771" y="4893192"/>
              <a:ext cx="698760" cy="53280"/>
            </p14:xfrm>
          </p:contentPart>
        </mc:Choice>
        <mc:Fallback xmlns="">
          <p:pic>
            <p:nvPicPr>
              <p:cNvPr id="9" name="Input penna 8">
                <a:extLst>
                  <a:ext uri="{FF2B5EF4-FFF2-40B4-BE49-F238E27FC236}">
                    <a16:creationId xmlns:a16="http://schemas.microsoft.com/office/drawing/2014/main" id="{F9233992-CC1F-499D-A9B0-2958A88C4BA6}"/>
                  </a:ext>
                </a:extLst>
              </p:cNvPr>
              <p:cNvPicPr/>
              <p:nvPr/>
            </p:nvPicPr>
            <p:blipFill>
              <a:blip r:embed="rId4"/>
              <a:stretch>
                <a:fillRect/>
              </a:stretch>
            </p:blipFill>
            <p:spPr>
              <a:xfrm>
                <a:off x="1658131" y="4830552"/>
                <a:ext cx="82440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put penna 9">
                <a:extLst>
                  <a:ext uri="{FF2B5EF4-FFF2-40B4-BE49-F238E27FC236}">
                    <a16:creationId xmlns:a16="http://schemas.microsoft.com/office/drawing/2014/main" id="{AFB87717-2A5D-4863-9BB3-A726803521FE}"/>
                  </a:ext>
                </a:extLst>
              </p14:cNvPr>
              <p14:cNvContentPartPr/>
              <p14:nvPr/>
            </p14:nvContentPartPr>
            <p14:xfrm>
              <a:off x="1718611" y="3267792"/>
              <a:ext cx="699480" cy="90720"/>
            </p14:xfrm>
          </p:contentPart>
        </mc:Choice>
        <mc:Fallback xmlns="">
          <p:pic>
            <p:nvPicPr>
              <p:cNvPr id="10" name="Input penna 9">
                <a:extLst>
                  <a:ext uri="{FF2B5EF4-FFF2-40B4-BE49-F238E27FC236}">
                    <a16:creationId xmlns:a16="http://schemas.microsoft.com/office/drawing/2014/main" id="{AFB87717-2A5D-4863-9BB3-A726803521FE}"/>
                  </a:ext>
                </a:extLst>
              </p:cNvPr>
              <p:cNvPicPr/>
              <p:nvPr/>
            </p:nvPicPr>
            <p:blipFill>
              <a:blip r:embed="rId6"/>
              <a:stretch>
                <a:fillRect/>
              </a:stretch>
            </p:blipFill>
            <p:spPr>
              <a:xfrm>
                <a:off x="1655971" y="3205152"/>
                <a:ext cx="825120" cy="216360"/>
              </a:xfrm>
              <a:prstGeom prst="rect">
                <a:avLst/>
              </a:prstGeom>
            </p:spPr>
          </p:pic>
        </mc:Fallback>
      </mc:AlternateContent>
      <p:sp>
        <p:nvSpPr>
          <p:cNvPr id="11" name="CasellaDiTesto 10">
            <a:extLst>
              <a:ext uri="{FF2B5EF4-FFF2-40B4-BE49-F238E27FC236}">
                <a16:creationId xmlns:a16="http://schemas.microsoft.com/office/drawing/2014/main" id="{1AD6B713-BA23-48B9-A4FE-FAA162058DE4}"/>
              </a:ext>
            </a:extLst>
          </p:cNvPr>
          <p:cNvSpPr txBox="1"/>
          <p:nvPr/>
        </p:nvSpPr>
        <p:spPr>
          <a:xfrm>
            <a:off x="1435586" y="3173846"/>
            <a:ext cx="1265529" cy="276999"/>
          </a:xfrm>
          <a:prstGeom prst="rect">
            <a:avLst/>
          </a:prstGeom>
          <a:noFill/>
        </p:spPr>
        <p:txBody>
          <a:bodyPr wrap="square" rtlCol="0">
            <a:spAutoFit/>
          </a:bodyPr>
          <a:lstStyle/>
          <a:p>
            <a:r>
              <a:rPr lang="it-CH" sz="1200" dirty="0"/>
              <a:t>Paper’ s Model</a:t>
            </a:r>
            <a:endParaRPr lang="en-GB" sz="1200" dirty="0"/>
          </a:p>
        </p:txBody>
      </p:sp>
      <p:sp>
        <p:nvSpPr>
          <p:cNvPr id="13" name="CasellaDiTesto 12">
            <a:extLst>
              <a:ext uri="{FF2B5EF4-FFF2-40B4-BE49-F238E27FC236}">
                <a16:creationId xmlns:a16="http://schemas.microsoft.com/office/drawing/2014/main" id="{02687EFE-03A6-4FF3-8192-74F0CE80584A}"/>
              </a:ext>
            </a:extLst>
          </p:cNvPr>
          <p:cNvSpPr txBox="1"/>
          <p:nvPr/>
        </p:nvSpPr>
        <p:spPr>
          <a:xfrm>
            <a:off x="1435586" y="4781332"/>
            <a:ext cx="1265529" cy="276999"/>
          </a:xfrm>
          <a:prstGeom prst="rect">
            <a:avLst/>
          </a:prstGeom>
          <a:noFill/>
        </p:spPr>
        <p:txBody>
          <a:bodyPr wrap="square" rtlCol="0">
            <a:spAutoFit/>
          </a:bodyPr>
          <a:lstStyle/>
          <a:p>
            <a:r>
              <a:rPr lang="it-CH" sz="1200" dirty="0"/>
              <a:t>Paper’ s Model</a:t>
            </a:r>
            <a:endParaRPr lang="en-GB" sz="1200" dirty="0"/>
          </a:p>
        </p:txBody>
      </p:sp>
    </p:spTree>
    <p:extLst>
      <p:ext uri="{BB962C8B-B14F-4D97-AF65-F5344CB8AC3E}">
        <p14:creationId xmlns:p14="http://schemas.microsoft.com/office/powerpoint/2010/main" val="2838988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50C1C-B43A-4E27-AE94-FC4BBEDDB068}"/>
              </a:ext>
            </a:extLst>
          </p:cNvPr>
          <p:cNvSpPr>
            <a:spLocks noGrp="1"/>
          </p:cNvSpPr>
          <p:nvPr>
            <p:ph type="title"/>
          </p:nvPr>
        </p:nvSpPr>
        <p:spPr/>
        <p:txBody>
          <a:bodyPr/>
          <a:lstStyle/>
          <a:p>
            <a:r>
              <a:rPr lang="en-US" dirty="0">
                <a:solidFill>
                  <a:schemeClr val="tx1">
                    <a:lumMod val="75000"/>
                    <a:lumOff val="25000"/>
                  </a:schemeClr>
                </a:solidFill>
              </a:rPr>
              <a:t>Further examination</a:t>
            </a:r>
            <a:endParaRPr lang="de-CH" dirty="0"/>
          </a:p>
        </p:txBody>
      </p:sp>
      <p:sp>
        <p:nvSpPr>
          <p:cNvPr id="3" name="Content Placeholder 2">
            <a:extLst>
              <a:ext uri="{FF2B5EF4-FFF2-40B4-BE49-F238E27FC236}">
                <a16:creationId xmlns:a16="http://schemas.microsoft.com/office/drawing/2014/main" id="{CD8AE465-F282-483B-81F3-5EEBD5ADD208}"/>
              </a:ext>
            </a:extLst>
          </p:cNvPr>
          <p:cNvSpPr>
            <a:spLocks noGrp="1"/>
          </p:cNvSpPr>
          <p:nvPr>
            <p:ph idx="1"/>
          </p:nvPr>
        </p:nvSpPr>
        <p:spPr/>
        <p:txBody>
          <a:bodyPr/>
          <a:lstStyle/>
          <a:p>
            <a:pPr marL="0" indent="0" rtl="0">
              <a:spcBef>
                <a:spcPts val="0"/>
              </a:spcBef>
              <a:spcAft>
                <a:spcPts val="1200"/>
              </a:spcAft>
              <a:buNone/>
            </a:pPr>
            <a:r>
              <a:rPr lang="en-US" dirty="0"/>
              <a:t>Improve Accuracy</a:t>
            </a:r>
          </a:p>
          <a:p>
            <a:pPr marL="0" indent="0" rtl="0">
              <a:spcBef>
                <a:spcPts val="0"/>
              </a:spcBef>
              <a:spcAft>
                <a:spcPts val="1200"/>
              </a:spcAft>
              <a:buNone/>
            </a:pPr>
            <a:r>
              <a:rPr lang="en-US" dirty="0"/>
              <a:t>	Additional sensors to understand weather conditions better</a:t>
            </a:r>
          </a:p>
          <a:p>
            <a:pPr marL="0" indent="0" rtl="0">
              <a:spcBef>
                <a:spcPts val="0"/>
              </a:spcBef>
              <a:spcAft>
                <a:spcPts val="1200"/>
              </a:spcAft>
              <a:buNone/>
            </a:pPr>
            <a:r>
              <a:rPr lang="en-US" dirty="0"/>
              <a:t>	Further improving the prediction models</a:t>
            </a:r>
          </a:p>
          <a:p>
            <a:pPr marL="0" indent="0" rtl="0">
              <a:spcBef>
                <a:spcPts val="0"/>
              </a:spcBef>
              <a:spcAft>
                <a:spcPts val="1200"/>
              </a:spcAft>
              <a:buNone/>
            </a:pPr>
            <a:endParaRPr lang="en-US" dirty="0"/>
          </a:p>
          <a:p>
            <a:pPr marL="0" indent="0" rtl="0">
              <a:spcBef>
                <a:spcPts val="0"/>
              </a:spcBef>
              <a:spcAft>
                <a:spcPts val="1200"/>
              </a:spcAft>
              <a:buNone/>
            </a:pPr>
            <a:r>
              <a:rPr lang="en-US" dirty="0"/>
              <a:t>Improve Reach</a:t>
            </a:r>
          </a:p>
          <a:p>
            <a:pPr marL="0" indent="0" rtl="0">
              <a:spcBef>
                <a:spcPts val="0"/>
              </a:spcBef>
              <a:spcAft>
                <a:spcPts val="1200"/>
              </a:spcAft>
              <a:buNone/>
            </a:pPr>
            <a:r>
              <a:rPr lang="en-US" dirty="0"/>
              <a:t>	Additional measurement stations</a:t>
            </a:r>
          </a:p>
          <a:p>
            <a:pPr marL="0" indent="0" rtl="0">
              <a:spcBef>
                <a:spcPts val="0"/>
              </a:spcBef>
              <a:spcAft>
                <a:spcPts val="1200"/>
              </a:spcAft>
              <a:buNone/>
            </a:pPr>
            <a:endParaRPr lang="en-US" dirty="0"/>
          </a:p>
          <a:p>
            <a:pPr marL="0" indent="0" rtl="0">
              <a:spcBef>
                <a:spcPts val="0"/>
              </a:spcBef>
              <a:spcAft>
                <a:spcPts val="1200"/>
              </a:spcAft>
              <a:buNone/>
            </a:pPr>
            <a:r>
              <a:rPr lang="en-US" dirty="0"/>
              <a:t>Improve Understanding</a:t>
            </a:r>
          </a:p>
          <a:p>
            <a:pPr marL="0" indent="0" rtl="0">
              <a:spcBef>
                <a:spcPts val="0"/>
              </a:spcBef>
              <a:spcAft>
                <a:spcPts val="1200"/>
              </a:spcAft>
              <a:buNone/>
            </a:pPr>
            <a:r>
              <a:rPr lang="en-US" dirty="0"/>
              <a:t>	Urban environment versus Rural </a:t>
            </a:r>
            <a:r>
              <a:rPr lang="en-US" dirty="0" err="1"/>
              <a:t>enivronment</a:t>
            </a:r>
            <a:endParaRPr lang="en-US" dirty="0"/>
          </a:p>
          <a:p>
            <a:pPr rtl="0">
              <a:spcBef>
                <a:spcPts val="0"/>
              </a:spcBef>
              <a:spcAft>
                <a:spcPts val="1200"/>
              </a:spcAft>
            </a:pPr>
            <a:endParaRPr lang="en-US" dirty="0"/>
          </a:p>
          <a:p>
            <a:pPr marL="0" indent="0" rtl="0">
              <a:spcBef>
                <a:spcPts val="0"/>
              </a:spcBef>
              <a:spcAft>
                <a:spcPts val="1200"/>
              </a:spcAft>
              <a:buNone/>
            </a:pPr>
            <a:endParaRPr lang="en-US" dirty="0"/>
          </a:p>
        </p:txBody>
      </p:sp>
      <p:sp>
        <p:nvSpPr>
          <p:cNvPr id="4" name="Date Placeholder 3">
            <a:extLst>
              <a:ext uri="{FF2B5EF4-FFF2-40B4-BE49-F238E27FC236}">
                <a16:creationId xmlns:a16="http://schemas.microsoft.com/office/drawing/2014/main" id="{F9C6A2DB-222F-49C9-8445-83DC29024DDA}"/>
              </a:ext>
            </a:extLst>
          </p:cNvPr>
          <p:cNvSpPr>
            <a:spLocks noGrp="1"/>
          </p:cNvSpPr>
          <p:nvPr>
            <p:ph type="dt" sz="half" idx="10"/>
          </p:nvPr>
        </p:nvSpPr>
        <p:spPr/>
        <p:txBody>
          <a:bodyPr/>
          <a:lstStyle/>
          <a:p>
            <a:fld id="{A8AA4DD5-03D5-4E9A-B1F0-B6C11FDD27DA}" type="datetime1">
              <a:rPr lang="de-CH" noProof="0" smtClean="0"/>
              <a:t>31.05.2021</a:t>
            </a:fld>
            <a:endParaRPr lang="de-CH" noProof="0"/>
          </a:p>
        </p:txBody>
      </p:sp>
      <p:sp>
        <p:nvSpPr>
          <p:cNvPr id="5" name="Footer Placeholder 4">
            <a:extLst>
              <a:ext uri="{FF2B5EF4-FFF2-40B4-BE49-F238E27FC236}">
                <a16:creationId xmlns:a16="http://schemas.microsoft.com/office/drawing/2014/main" id="{1376BB2C-58D2-427B-A96B-A729E9290FF1}"/>
              </a:ext>
            </a:extLst>
          </p:cNvPr>
          <p:cNvSpPr>
            <a:spLocks noGrp="1"/>
          </p:cNvSpPr>
          <p:nvPr>
            <p:ph type="ftr" sz="quarter" idx="11"/>
          </p:nvPr>
        </p:nvSpPr>
        <p:spPr/>
        <p:txBody>
          <a:bodyPr/>
          <a:lstStyle/>
          <a:p>
            <a:r>
              <a:rPr lang="de-DE"/>
              <a:t>Matthias Baumann, Aurelio Negri, Linus Vogel, Gilles Waeber</a:t>
            </a:r>
            <a:endParaRPr lang="de-CH" dirty="0"/>
          </a:p>
        </p:txBody>
      </p:sp>
      <p:sp>
        <p:nvSpPr>
          <p:cNvPr id="6" name="Slide Number Placeholder 5">
            <a:extLst>
              <a:ext uri="{FF2B5EF4-FFF2-40B4-BE49-F238E27FC236}">
                <a16:creationId xmlns:a16="http://schemas.microsoft.com/office/drawing/2014/main" id="{4B4CE129-CC38-475B-B7EC-3D3B7F597D17}"/>
              </a:ext>
            </a:extLst>
          </p:cNvPr>
          <p:cNvSpPr>
            <a:spLocks noGrp="1"/>
          </p:cNvSpPr>
          <p:nvPr>
            <p:ph type="sldNum" sz="quarter" idx="12"/>
          </p:nvPr>
        </p:nvSpPr>
        <p:spPr/>
        <p:txBody>
          <a:bodyPr/>
          <a:lstStyle/>
          <a:p>
            <a:fld id="{5ACA52AF-F19D-405C-AD5F-7D94B96A5CC3}" type="slidenum">
              <a:rPr lang="de-CH" noProof="0" smtClean="0"/>
              <a:t>21</a:t>
            </a:fld>
            <a:endParaRPr lang="de-CH" noProof="0"/>
          </a:p>
        </p:txBody>
      </p:sp>
    </p:spTree>
    <p:extLst>
      <p:ext uri="{BB962C8B-B14F-4D97-AF65-F5344CB8AC3E}">
        <p14:creationId xmlns:p14="http://schemas.microsoft.com/office/powerpoint/2010/main" val="4140551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8771943A-9027-41D3-BD10-DD889CBB066B}"/>
              </a:ext>
            </a:extLst>
          </p:cNvPr>
          <p:cNvSpPr>
            <a:spLocks noGrp="1"/>
          </p:cNvSpPr>
          <p:nvPr>
            <p:ph type="title"/>
          </p:nvPr>
        </p:nvSpPr>
        <p:spPr/>
        <p:txBody>
          <a:bodyPr/>
          <a:lstStyle/>
          <a:p>
            <a:r>
              <a:rPr lang="en-GB" dirty="0"/>
              <a:t>Sources</a:t>
            </a:r>
          </a:p>
        </p:txBody>
      </p:sp>
      <p:sp>
        <p:nvSpPr>
          <p:cNvPr id="9" name="Segnaposto contenuto 8">
            <a:extLst>
              <a:ext uri="{FF2B5EF4-FFF2-40B4-BE49-F238E27FC236}">
                <a16:creationId xmlns:a16="http://schemas.microsoft.com/office/drawing/2014/main" id="{A9B22DE8-EDF2-425B-8710-E40F1C97CF2B}"/>
              </a:ext>
            </a:extLst>
          </p:cNvPr>
          <p:cNvSpPr>
            <a:spLocks noGrp="1"/>
          </p:cNvSpPr>
          <p:nvPr>
            <p:ph idx="1"/>
          </p:nvPr>
        </p:nvSpPr>
        <p:spPr/>
        <p:txBody>
          <a:bodyPr/>
          <a:lstStyle/>
          <a:p>
            <a:pPr marL="0" indent="0" rtl="0">
              <a:spcBef>
                <a:spcPts val="0"/>
              </a:spcBef>
              <a:spcAft>
                <a:spcPts val="0"/>
              </a:spcAft>
              <a:buNone/>
            </a:pPr>
            <a:r>
              <a:rPr lang="en-GB" dirty="0"/>
              <a:t>[1] </a:t>
            </a:r>
            <a:r>
              <a:rPr lang="en-US" dirty="0"/>
              <a:t>en.wikipedia.org/wiki/Particulates</a:t>
            </a:r>
            <a:r>
              <a:rPr lang="it-CH" dirty="0"/>
              <a:t> </a:t>
            </a:r>
            <a:endParaRPr lang="en-GB" dirty="0"/>
          </a:p>
          <a:p>
            <a:pPr marL="0" indent="0" rtl="0">
              <a:spcBef>
                <a:spcPts val="0"/>
              </a:spcBef>
              <a:spcAft>
                <a:spcPts val="0"/>
              </a:spcAft>
              <a:buNone/>
            </a:pPr>
            <a:r>
              <a:rPr lang="fr-FR" dirty="0">
                <a:solidFill>
                  <a:srgbClr val="000000"/>
                </a:solidFill>
                <a:latin typeface="Arial" panose="020B0604020202020204" pitchFamily="34" charset="0"/>
              </a:rPr>
              <a:t>[2] </a:t>
            </a:r>
            <a:r>
              <a:rPr lang="fr-FR" sz="1800" b="0" i="0" u="none" strike="noStrike" dirty="0">
                <a:solidFill>
                  <a:srgbClr val="000000"/>
                </a:solidFill>
                <a:effectLst/>
                <a:latin typeface="Arial" panose="020B0604020202020204" pitchFamily="34" charset="0"/>
              </a:rPr>
              <a:t>fedlex.admin.ch</a:t>
            </a:r>
          </a:p>
          <a:p>
            <a:pPr marL="0" indent="0">
              <a:spcBef>
                <a:spcPts val="0"/>
              </a:spcBef>
              <a:buNone/>
            </a:pPr>
            <a:r>
              <a:rPr lang="fr-FR" dirty="0">
                <a:solidFill>
                  <a:srgbClr val="000000"/>
                </a:solidFill>
                <a:latin typeface="Arial" panose="020B0604020202020204" pitchFamily="34" charset="0"/>
              </a:rPr>
              <a:t>[3] </a:t>
            </a:r>
            <a:r>
              <a:rPr lang="it-CH" sz="1800" kern="1200" dirty="0" err="1">
                <a:solidFill>
                  <a:srgbClr val="000000"/>
                </a:solidFill>
                <a:effectLst/>
                <a:latin typeface="Arial" panose="020B0604020202020204" pitchFamily="34" charset="0"/>
                <a:ea typeface="+mn-ea"/>
                <a:cs typeface="+mn-cs"/>
              </a:rPr>
              <a:t>Elminir</a:t>
            </a:r>
            <a:r>
              <a:rPr lang="it-CH" sz="1800" kern="1200" dirty="0">
                <a:solidFill>
                  <a:srgbClr val="000000"/>
                </a:solidFill>
                <a:effectLst/>
                <a:latin typeface="Arial" panose="020B0604020202020204" pitchFamily="34" charset="0"/>
                <a:ea typeface="+mn-ea"/>
                <a:cs typeface="+mn-cs"/>
              </a:rPr>
              <a:t>, 2005</a:t>
            </a:r>
          </a:p>
          <a:p>
            <a:pPr marL="0" indent="0">
              <a:spcBef>
                <a:spcPts val="0"/>
              </a:spcBef>
              <a:buNone/>
            </a:pPr>
            <a:r>
              <a:rPr lang="it-CH" dirty="0">
                <a:solidFill>
                  <a:srgbClr val="000000"/>
                </a:solidFill>
                <a:latin typeface="Arial" panose="020B0604020202020204" pitchFamily="34" charset="0"/>
              </a:rPr>
              <a:t>[4] </a:t>
            </a:r>
            <a:r>
              <a:rPr lang="it-CH" sz="1800" dirty="0"/>
              <a:t>Kayes, 2019</a:t>
            </a:r>
          </a:p>
          <a:p>
            <a:pPr marL="0" indent="0">
              <a:spcBef>
                <a:spcPts val="0"/>
              </a:spcBef>
              <a:buNone/>
            </a:pPr>
            <a:r>
              <a:rPr lang="it-CH" dirty="0"/>
              <a:t>[5] nccs.admin.ch</a:t>
            </a:r>
          </a:p>
          <a:p>
            <a:pPr marL="0" indent="0">
              <a:spcBef>
                <a:spcPts val="0"/>
              </a:spcBef>
              <a:buNone/>
            </a:pPr>
            <a:r>
              <a:rPr lang="it-CH" sz="1800" dirty="0"/>
              <a:t>[6] meteoswiss.admin.ch</a:t>
            </a:r>
          </a:p>
          <a:p>
            <a:pPr marL="0" indent="0">
              <a:spcBef>
                <a:spcPts val="0"/>
              </a:spcBef>
              <a:buNone/>
            </a:pPr>
            <a:r>
              <a:rPr lang="it-CH" dirty="0"/>
              <a:t>[7] cosmo-model.org</a:t>
            </a:r>
          </a:p>
          <a:p>
            <a:pPr marL="0" indent="0">
              <a:spcBef>
                <a:spcPts val="0"/>
              </a:spcBef>
              <a:buNone/>
            </a:pPr>
            <a:r>
              <a:rPr lang="it-CH" sz="1800" dirty="0"/>
              <a:t>[8] </a:t>
            </a:r>
            <a:r>
              <a:rPr lang="it-CH" sz="1800" dirty="0" err="1"/>
              <a:t>Frnda</a:t>
            </a:r>
            <a:r>
              <a:rPr lang="it-CH" sz="1800" dirty="0"/>
              <a:t>, 2019</a:t>
            </a:r>
          </a:p>
          <a:p>
            <a:pPr marL="0" indent="0">
              <a:spcBef>
                <a:spcPts val="0"/>
              </a:spcBef>
              <a:buNone/>
            </a:pPr>
            <a:r>
              <a:rPr lang="it-CH" dirty="0"/>
              <a:t>[9] </a:t>
            </a:r>
            <a:r>
              <a:rPr lang="it-CH" dirty="0" err="1"/>
              <a:t>Mahajan</a:t>
            </a:r>
            <a:r>
              <a:rPr lang="it-CH" dirty="0"/>
              <a:t>, 2017</a:t>
            </a:r>
          </a:p>
          <a:p>
            <a:pPr marL="0" indent="0">
              <a:spcBef>
                <a:spcPts val="0"/>
              </a:spcBef>
              <a:buNone/>
            </a:pPr>
            <a:r>
              <a:rPr lang="it-CH" sz="1800" dirty="0"/>
              <a:t>[10] </a:t>
            </a:r>
            <a:r>
              <a:rPr lang="it-CH" sz="1800" dirty="0" err="1"/>
              <a:t>Mahajan</a:t>
            </a:r>
            <a:r>
              <a:rPr lang="it-CH" sz="1800" dirty="0"/>
              <a:t>, 2018</a:t>
            </a:r>
          </a:p>
          <a:p>
            <a:pPr marL="0" indent="0">
              <a:spcBef>
                <a:spcPts val="0"/>
              </a:spcBef>
              <a:buNone/>
            </a:pPr>
            <a:r>
              <a:rPr lang="it-CH" dirty="0"/>
              <a:t>[11] Chen, 2017</a:t>
            </a:r>
            <a:endParaRPr lang="en-GB" sz="1800" dirty="0"/>
          </a:p>
          <a:p>
            <a:pPr marL="0" indent="0">
              <a:spcBef>
                <a:spcPts val="0"/>
              </a:spcBef>
              <a:buNone/>
            </a:pPr>
            <a:endParaRPr lang="it-CH" dirty="0">
              <a:effectLst/>
            </a:endParaRPr>
          </a:p>
          <a:p>
            <a:pPr marL="0" indent="0" rtl="0">
              <a:spcBef>
                <a:spcPts val="0"/>
              </a:spcBef>
              <a:spcAft>
                <a:spcPts val="0"/>
              </a:spcAft>
              <a:buNone/>
            </a:pPr>
            <a:r>
              <a:rPr lang="fr-FR" dirty="0"/>
              <a:t/>
            </a:r>
            <a:br>
              <a:rPr lang="fr-FR" dirty="0"/>
            </a:br>
            <a:endParaRPr lang="en-GB" dirty="0"/>
          </a:p>
          <a:p>
            <a:pPr marL="0" indent="0">
              <a:buNone/>
            </a:pPr>
            <a:endParaRPr lang="en-GB" dirty="0"/>
          </a:p>
        </p:txBody>
      </p:sp>
      <p:sp>
        <p:nvSpPr>
          <p:cNvPr id="4" name="Segnaposto data 3">
            <a:extLst>
              <a:ext uri="{FF2B5EF4-FFF2-40B4-BE49-F238E27FC236}">
                <a16:creationId xmlns:a16="http://schemas.microsoft.com/office/drawing/2014/main" id="{FBD8D586-CA29-42CA-BC20-CA25239BC3E2}"/>
              </a:ext>
            </a:extLst>
          </p:cNvPr>
          <p:cNvSpPr>
            <a:spLocks noGrp="1"/>
          </p:cNvSpPr>
          <p:nvPr>
            <p:ph type="dt" sz="half" idx="10"/>
          </p:nvPr>
        </p:nvSpPr>
        <p:spPr/>
        <p:txBody>
          <a:bodyPr/>
          <a:lstStyle/>
          <a:p>
            <a:fld id="{303FF984-8A38-4B2C-97B9-360F85EC4788}" type="datetime1">
              <a:rPr lang="de-CH" noProof="0" smtClean="0"/>
              <a:t>31.05.2021</a:t>
            </a:fld>
            <a:endParaRPr lang="de-CH" noProof="0"/>
          </a:p>
        </p:txBody>
      </p:sp>
      <p:sp>
        <p:nvSpPr>
          <p:cNvPr id="5" name="Segnaposto piè di pagina 4">
            <a:extLst>
              <a:ext uri="{FF2B5EF4-FFF2-40B4-BE49-F238E27FC236}">
                <a16:creationId xmlns:a16="http://schemas.microsoft.com/office/drawing/2014/main" id="{00A74253-9E6A-4635-AAAF-96010F6E9B35}"/>
              </a:ext>
            </a:extLst>
          </p:cNvPr>
          <p:cNvSpPr>
            <a:spLocks noGrp="1"/>
          </p:cNvSpPr>
          <p:nvPr>
            <p:ph type="ftr" sz="quarter" idx="11"/>
          </p:nvPr>
        </p:nvSpPr>
        <p:spPr/>
        <p:txBody>
          <a:bodyPr/>
          <a:lstStyle/>
          <a:p>
            <a:r>
              <a:rPr lang="de-DE"/>
              <a:t>Matthias Baumann, Aurelio Negri, Linus Vogel, Gilles Waeber</a:t>
            </a:r>
            <a:endParaRPr lang="de-CH" dirty="0"/>
          </a:p>
        </p:txBody>
      </p:sp>
      <p:sp>
        <p:nvSpPr>
          <p:cNvPr id="6" name="Segnaposto numero diapositiva 5">
            <a:extLst>
              <a:ext uri="{FF2B5EF4-FFF2-40B4-BE49-F238E27FC236}">
                <a16:creationId xmlns:a16="http://schemas.microsoft.com/office/drawing/2014/main" id="{26F60692-1166-4A79-90A2-7D012ED55F63}"/>
              </a:ext>
            </a:extLst>
          </p:cNvPr>
          <p:cNvSpPr>
            <a:spLocks noGrp="1"/>
          </p:cNvSpPr>
          <p:nvPr>
            <p:ph type="sldNum" sz="quarter" idx="12"/>
          </p:nvPr>
        </p:nvSpPr>
        <p:spPr/>
        <p:txBody>
          <a:bodyPr/>
          <a:lstStyle/>
          <a:p>
            <a:fld id="{5ACA52AF-F19D-405C-AD5F-7D94B96A5CC3}" type="slidenum">
              <a:rPr lang="de-CH" noProof="0" smtClean="0"/>
              <a:t>22</a:t>
            </a:fld>
            <a:endParaRPr lang="de-CH" noProof="0"/>
          </a:p>
        </p:txBody>
      </p:sp>
      <p:sp>
        <p:nvSpPr>
          <p:cNvPr id="10" name="CasellaDiTesto 9">
            <a:extLst>
              <a:ext uri="{FF2B5EF4-FFF2-40B4-BE49-F238E27FC236}">
                <a16:creationId xmlns:a16="http://schemas.microsoft.com/office/drawing/2014/main" id="{6FF08819-8436-44D9-B95A-55BB8DFBA09E}"/>
              </a:ext>
            </a:extLst>
          </p:cNvPr>
          <p:cNvSpPr txBox="1"/>
          <p:nvPr/>
        </p:nvSpPr>
        <p:spPr>
          <a:xfrm>
            <a:off x="2085149" y="6039922"/>
            <a:ext cx="10405748" cy="369332"/>
          </a:xfrm>
          <a:prstGeom prst="rect">
            <a:avLst/>
          </a:prstGeom>
          <a:noFill/>
        </p:spPr>
        <p:txBody>
          <a:bodyPr wrap="square" rtlCol="0">
            <a:spAutoFit/>
          </a:bodyPr>
          <a:lstStyle/>
          <a:p>
            <a:endParaRPr lang="en-GB" dirty="0"/>
          </a:p>
        </p:txBody>
      </p:sp>
    </p:spTree>
    <p:extLst>
      <p:ext uri="{BB962C8B-B14F-4D97-AF65-F5344CB8AC3E}">
        <p14:creationId xmlns:p14="http://schemas.microsoft.com/office/powerpoint/2010/main" val="4140865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804DB-8C80-4173-8119-43C61E84B5CE}"/>
              </a:ext>
            </a:extLst>
          </p:cNvPr>
          <p:cNvSpPr>
            <a:spLocks noGrp="1"/>
          </p:cNvSpPr>
          <p:nvPr>
            <p:ph type="title"/>
          </p:nvPr>
        </p:nvSpPr>
        <p:spPr/>
        <p:txBody>
          <a:bodyPr/>
          <a:lstStyle/>
          <a:p>
            <a:r>
              <a:rPr lang="en-US" dirty="0">
                <a:solidFill>
                  <a:schemeClr val="tx2"/>
                </a:solidFill>
              </a:rPr>
              <a:t>Introduction:</a:t>
            </a:r>
            <a:r>
              <a:rPr lang="en-US" b="1" dirty="0"/>
              <a:t> </a:t>
            </a:r>
            <a:r>
              <a:rPr lang="en-US" dirty="0">
                <a:solidFill>
                  <a:schemeClr val="tx1">
                    <a:lumMod val="75000"/>
                    <a:lumOff val="25000"/>
                  </a:schemeClr>
                </a:solidFill>
              </a:rPr>
              <a:t>Correlation between meteorology and PM</a:t>
            </a:r>
            <a:endParaRPr lang="de-CH" dirty="0"/>
          </a:p>
        </p:txBody>
      </p:sp>
      <p:sp>
        <p:nvSpPr>
          <p:cNvPr id="3" name="Content Placeholder 2">
            <a:extLst>
              <a:ext uri="{FF2B5EF4-FFF2-40B4-BE49-F238E27FC236}">
                <a16:creationId xmlns:a16="http://schemas.microsoft.com/office/drawing/2014/main" id="{691838E8-3960-4DBB-B5FD-704653DEE33F}"/>
              </a:ext>
            </a:extLst>
          </p:cNvPr>
          <p:cNvSpPr>
            <a:spLocks noGrp="1"/>
          </p:cNvSpPr>
          <p:nvPr>
            <p:ph idx="1"/>
          </p:nvPr>
        </p:nvSpPr>
        <p:spPr>
          <a:xfrm>
            <a:off x="731837" y="1266571"/>
            <a:ext cx="10728325" cy="4680000"/>
          </a:xfrm>
        </p:spPr>
        <p:txBody>
          <a:bodyPr/>
          <a:lstStyle/>
          <a:p>
            <a:pPr marL="0" indent="0" fontAlgn="base">
              <a:spcBef>
                <a:spcPts val="0"/>
              </a:spcBef>
              <a:buNone/>
            </a:pPr>
            <a:r>
              <a:rPr lang="en-US" sz="1800" b="0" i="0" u="none" strike="noStrike" dirty="0">
                <a:solidFill>
                  <a:srgbClr val="595959"/>
                </a:solidFill>
                <a:effectLst/>
                <a:latin typeface="Arial" panose="020B0604020202020204" pitchFamily="34" charset="0"/>
              </a:rPr>
              <a:t>Wind direction and intensity.</a:t>
            </a:r>
          </a:p>
          <a:p>
            <a:pPr marL="0" indent="0" fontAlgn="base">
              <a:spcBef>
                <a:spcPts val="0"/>
              </a:spcBef>
              <a:spcAft>
                <a:spcPts val="1200"/>
              </a:spcAft>
              <a:buNone/>
            </a:pPr>
            <a:r>
              <a:rPr lang="en-US" sz="1800" b="0" i="0" u="none" strike="noStrike" dirty="0">
                <a:solidFill>
                  <a:srgbClr val="595959"/>
                </a:solidFill>
                <a:effectLst/>
                <a:latin typeface="Arial" panose="020B0604020202020204" pitchFamily="34" charset="0"/>
              </a:rPr>
              <a:t>Season dependent as well.</a:t>
            </a:r>
            <a:r>
              <a:rPr lang="en-US" dirty="0">
                <a:solidFill>
                  <a:srgbClr val="595959"/>
                </a:solidFill>
                <a:latin typeface="Arial" panose="020B0604020202020204" pitchFamily="34" charset="0"/>
              </a:rPr>
              <a:t/>
            </a:r>
            <a:br>
              <a:rPr lang="en-US" dirty="0">
                <a:solidFill>
                  <a:srgbClr val="595959"/>
                </a:solidFill>
                <a:latin typeface="Arial" panose="020B0604020202020204" pitchFamily="34" charset="0"/>
              </a:rPr>
            </a:br>
            <a:r>
              <a:rPr lang="en-US" sz="1800" b="0" i="0" u="none" strike="noStrike" dirty="0">
                <a:solidFill>
                  <a:srgbClr val="595959"/>
                </a:solidFill>
                <a:effectLst/>
                <a:latin typeface="Arial" panose="020B0604020202020204" pitchFamily="34" charset="0"/>
              </a:rPr>
              <a:t>Studies in different regions (Dhaka and Cairo). [3][</a:t>
            </a:r>
            <a:r>
              <a:rPr lang="en-US" dirty="0">
                <a:solidFill>
                  <a:srgbClr val="595959"/>
                </a:solidFill>
                <a:latin typeface="Arial" panose="020B0604020202020204" pitchFamily="34" charset="0"/>
              </a:rPr>
              <a:t>4</a:t>
            </a:r>
            <a:r>
              <a:rPr lang="en-US" sz="1800" b="0" i="0" u="none" strike="noStrike" dirty="0">
                <a:solidFill>
                  <a:srgbClr val="595959"/>
                </a:solidFill>
                <a:effectLst/>
                <a:latin typeface="Arial" panose="020B0604020202020204" pitchFamily="34" charset="0"/>
              </a:rPr>
              <a:t>]</a:t>
            </a:r>
          </a:p>
        </p:txBody>
      </p:sp>
      <p:sp>
        <p:nvSpPr>
          <p:cNvPr id="4" name="Date Placeholder 3">
            <a:extLst>
              <a:ext uri="{FF2B5EF4-FFF2-40B4-BE49-F238E27FC236}">
                <a16:creationId xmlns:a16="http://schemas.microsoft.com/office/drawing/2014/main" id="{B4350040-3A9D-454A-9762-802943B3C665}"/>
              </a:ext>
            </a:extLst>
          </p:cNvPr>
          <p:cNvSpPr>
            <a:spLocks noGrp="1"/>
          </p:cNvSpPr>
          <p:nvPr>
            <p:ph type="dt" sz="half" idx="10"/>
          </p:nvPr>
        </p:nvSpPr>
        <p:spPr/>
        <p:txBody>
          <a:bodyPr/>
          <a:lstStyle/>
          <a:p>
            <a:fld id="{C82182D7-5D6F-406E-B722-4E1616A4FDB7}" type="datetime1">
              <a:rPr lang="de-CH" noProof="0" smtClean="0"/>
              <a:t>31.05.2021</a:t>
            </a:fld>
            <a:endParaRPr lang="de-CH" noProof="0"/>
          </a:p>
        </p:txBody>
      </p:sp>
      <p:sp>
        <p:nvSpPr>
          <p:cNvPr id="5" name="Footer Placeholder 4">
            <a:extLst>
              <a:ext uri="{FF2B5EF4-FFF2-40B4-BE49-F238E27FC236}">
                <a16:creationId xmlns:a16="http://schemas.microsoft.com/office/drawing/2014/main" id="{EB3C2C02-9810-4077-B251-166D00C0F5D9}"/>
              </a:ext>
            </a:extLst>
          </p:cNvPr>
          <p:cNvSpPr>
            <a:spLocks noGrp="1"/>
          </p:cNvSpPr>
          <p:nvPr>
            <p:ph type="ftr" sz="quarter" idx="11"/>
          </p:nvPr>
        </p:nvSpPr>
        <p:spPr/>
        <p:txBody>
          <a:bodyPr/>
          <a:lstStyle/>
          <a:p>
            <a:r>
              <a:rPr lang="de-DE"/>
              <a:t>Matthias Baumann, Aurelio Negri, Linus Vogel, Gilles Waeber</a:t>
            </a:r>
            <a:endParaRPr lang="de-CH" dirty="0"/>
          </a:p>
        </p:txBody>
      </p:sp>
      <p:sp>
        <p:nvSpPr>
          <p:cNvPr id="6" name="Slide Number Placeholder 5">
            <a:extLst>
              <a:ext uri="{FF2B5EF4-FFF2-40B4-BE49-F238E27FC236}">
                <a16:creationId xmlns:a16="http://schemas.microsoft.com/office/drawing/2014/main" id="{E68211F8-7463-44FB-B8C8-7384373348A6}"/>
              </a:ext>
            </a:extLst>
          </p:cNvPr>
          <p:cNvSpPr>
            <a:spLocks noGrp="1"/>
          </p:cNvSpPr>
          <p:nvPr>
            <p:ph type="sldNum" sz="quarter" idx="12"/>
          </p:nvPr>
        </p:nvSpPr>
        <p:spPr/>
        <p:txBody>
          <a:bodyPr/>
          <a:lstStyle/>
          <a:p>
            <a:fld id="{5ACA52AF-F19D-405C-AD5F-7D94B96A5CC3}" type="slidenum">
              <a:rPr lang="de-CH" noProof="0" smtClean="0"/>
              <a:t>3</a:t>
            </a:fld>
            <a:endParaRPr lang="de-CH" noProof="0"/>
          </a:p>
        </p:txBody>
      </p:sp>
      <p:pic>
        <p:nvPicPr>
          <p:cNvPr id="1026" name="Picture 2">
            <a:extLst>
              <a:ext uri="{FF2B5EF4-FFF2-40B4-BE49-F238E27FC236}">
                <a16:creationId xmlns:a16="http://schemas.microsoft.com/office/drawing/2014/main" id="{85F0F4C8-6FB6-4934-8C04-DB293430EF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837" y="2275475"/>
            <a:ext cx="9623446" cy="207296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EEC3B960-3A39-4964-8B76-DEE3C63E64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837" y="4171946"/>
            <a:ext cx="9741855" cy="2062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6639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79AFD-676B-4FA2-B94A-7B9B66EE6E50}"/>
              </a:ext>
            </a:extLst>
          </p:cNvPr>
          <p:cNvSpPr>
            <a:spLocks noGrp="1"/>
          </p:cNvSpPr>
          <p:nvPr>
            <p:ph type="title"/>
          </p:nvPr>
        </p:nvSpPr>
        <p:spPr/>
        <p:txBody>
          <a:bodyPr/>
          <a:lstStyle/>
          <a:p>
            <a:r>
              <a:rPr lang="en-US" dirty="0">
                <a:solidFill>
                  <a:schemeClr val="tx2"/>
                </a:solidFill>
              </a:rPr>
              <a:t>Introduction:</a:t>
            </a:r>
            <a:r>
              <a:rPr lang="en-US" b="1" dirty="0"/>
              <a:t> </a:t>
            </a:r>
            <a:r>
              <a:rPr lang="en-US" dirty="0">
                <a:solidFill>
                  <a:schemeClr val="tx1">
                    <a:lumMod val="75000"/>
                    <a:lumOff val="25000"/>
                  </a:schemeClr>
                </a:solidFill>
              </a:rPr>
              <a:t>Correlation between meteorology and PM</a:t>
            </a:r>
            <a:endParaRPr lang="de-CH" dirty="0"/>
          </a:p>
        </p:txBody>
      </p:sp>
      <p:sp>
        <p:nvSpPr>
          <p:cNvPr id="7" name="Content Placeholder 6">
            <a:extLst>
              <a:ext uri="{FF2B5EF4-FFF2-40B4-BE49-F238E27FC236}">
                <a16:creationId xmlns:a16="http://schemas.microsoft.com/office/drawing/2014/main" id="{66AD91DC-AEFF-46F1-8FB5-3B2BF08F796F}"/>
              </a:ext>
            </a:extLst>
          </p:cNvPr>
          <p:cNvSpPr>
            <a:spLocks noGrp="1"/>
          </p:cNvSpPr>
          <p:nvPr>
            <p:ph idx="1"/>
          </p:nvPr>
        </p:nvSpPr>
        <p:spPr/>
        <p:txBody>
          <a:bodyPr/>
          <a:lstStyle/>
          <a:p>
            <a:pPr marL="0" indent="0" rtl="0" fontAlgn="base">
              <a:spcBef>
                <a:spcPts val="0"/>
              </a:spcBef>
              <a:spcAft>
                <a:spcPts val="0"/>
              </a:spcAft>
              <a:buNone/>
            </a:pPr>
            <a:r>
              <a:rPr lang="en-US" sz="1800" b="0" i="0" u="none" strike="noStrike" dirty="0">
                <a:solidFill>
                  <a:srgbClr val="595959"/>
                </a:solidFill>
                <a:effectLst/>
                <a:latin typeface="Arial" panose="020B0604020202020204" pitchFamily="34" charset="0"/>
              </a:rPr>
              <a:t>Swissmeteo in collaboration with Center for Climate Systems Modeling. [5]</a:t>
            </a:r>
          </a:p>
          <a:p>
            <a:pPr marL="0" indent="0" rtl="0" fontAlgn="base">
              <a:spcBef>
                <a:spcPts val="0"/>
              </a:spcBef>
              <a:spcAft>
                <a:spcPts val="0"/>
              </a:spcAft>
              <a:buNone/>
            </a:pPr>
            <a:r>
              <a:rPr lang="en-US" sz="1800" b="0" i="0" u="none" strike="noStrike" dirty="0">
                <a:solidFill>
                  <a:srgbClr val="595959"/>
                </a:solidFill>
                <a:effectLst/>
                <a:latin typeface="Arial" panose="020B0604020202020204" pitchFamily="34" charset="0"/>
              </a:rPr>
              <a:t>Big focus on climate models and spatial resolution. </a:t>
            </a:r>
          </a:p>
          <a:p>
            <a:pPr marL="0" indent="0" rtl="0" fontAlgn="base">
              <a:spcBef>
                <a:spcPts val="0"/>
              </a:spcBef>
              <a:spcAft>
                <a:spcPts val="0"/>
              </a:spcAft>
              <a:buNone/>
            </a:pPr>
            <a:r>
              <a:rPr lang="en-US" sz="1800" b="0" i="0" u="none" strike="noStrike" dirty="0">
                <a:solidFill>
                  <a:srgbClr val="595959"/>
                </a:solidFill>
                <a:effectLst/>
                <a:latin typeface="Arial" panose="020B0604020202020204" pitchFamily="34" charset="0"/>
              </a:rPr>
              <a:t>A wide use of indicators to predict long term pollution. [6]</a:t>
            </a:r>
          </a:p>
          <a:p>
            <a:pPr marL="0" indent="0" rtl="0" fontAlgn="base">
              <a:spcBef>
                <a:spcPts val="0"/>
              </a:spcBef>
              <a:spcAft>
                <a:spcPts val="1200"/>
              </a:spcAft>
              <a:buNone/>
            </a:pPr>
            <a:r>
              <a:rPr lang="en-US" sz="1800" b="0" i="0" u="none" strike="noStrike" dirty="0">
                <a:solidFill>
                  <a:srgbClr val="595959"/>
                </a:solidFill>
                <a:effectLst/>
                <a:latin typeface="Arial" panose="020B0604020202020204" pitchFamily="34" charset="0"/>
              </a:rPr>
              <a:t>Day to day forecasts still rely on numerical models.</a:t>
            </a:r>
            <a:br>
              <a:rPr lang="en-US" sz="1800" b="0" i="0" u="none" strike="noStrike" dirty="0">
                <a:solidFill>
                  <a:srgbClr val="595959"/>
                </a:solidFill>
                <a:effectLst/>
                <a:latin typeface="Arial" panose="020B0604020202020204" pitchFamily="34" charset="0"/>
              </a:rPr>
            </a:br>
            <a:r>
              <a:rPr lang="en-US" sz="1800" b="0" i="0" u="none" strike="noStrike" dirty="0">
                <a:solidFill>
                  <a:srgbClr val="595959"/>
                </a:solidFill>
                <a:effectLst/>
                <a:latin typeface="Arial" panose="020B0604020202020204" pitchFamily="34" charset="0"/>
              </a:rPr>
              <a:t>COSMO model shared between various countries.</a:t>
            </a:r>
          </a:p>
        </p:txBody>
      </p:sp>
      <p:sp>
        <p:nvSpPr>
          <p:cNvPr id="3" name="Date Placeholder 2">
            <a:extLst>
              <a:ext uri="{FF2B5EF4-FFF2-40B4-BE49-F238E27FC236}">
                <a16:creationId xmlns:a16="http://schemas.microsoft.com/office/drawing/2014/main" id="{F69A99F0-4D30-4857-96C5-8CAB1B651467}"/>
              </a:ext>
            </a:extLst>
          </p:cNvPr>
          <p:cNvSpPr>
            <a:spLocks noGrp="1"/>
          </p:cNvSpPr>
          <p:nvPr>
            <p:ph type="dt" sz="half" idx="10"/>
          </p:nvPr>
        </p:nvSpPr>
        <p:spPr/>
        <p:txBody>
          <a:bodyPr/>
          <a:lstStyle/>
          <a:p>
            <a:fld id="{23572C86-CF08-4957-ADE4-088ABB3F92C7}" type="datetime1">
              <a:rPr lang="de-CH" noProof="0" smtClean="0"/>
              <a:t>31.05.2021</a:t>
            </a:fld>
            <a:endParaRPr lang="de-CH" noProof="0" dirty="0"/>
          </a:p>
        </p:txBody>
      </p:sp>
      <p:sp>
        <p:nvSpPr>
          <p:cNvPr id="4" name="Footer Placeholder 3">
            <a:extLst>
              <a:ext uri="{FF2B5EF4-FFF2-40B4-BE49-F238E27FC236}">
                <a16:creationId xmlns:a16="http://schemas.microsoft.com/office/drawing/2014/main" id="{20CF99FD-DAB6-4721-BC37-0269ADC728F7}"/>
              </a:ext>
            </a:extLst>
          </p:cNvPr>
          <p:cNvSpPr>
            <a:spLocks noGrp="1"/>
          </p:cNvSpPr>
          <p:nvPr>
            <p:ph type="ftr" sz="quarter" idx="11"/>
          </p:nvPr>
        </p:nvSpPr>
        <p:spPr/>
        <p:txBody>
          <a:bodyPr/>
          <a:lstStyle/>
          <a:p>
            <a:r>
              <a:rPr lang="de-DE"/>
              <a:t>Matthias Baumann, Aurelio Negri, Linus Vogel, Gilles Waeber</a:t>
            </a:r>
            <a:endParaRPr lang="de-CH" dirty="0"/>
          </a:p>
        </p:txBody>
      </p:sp>
      <p:sp>
        <p:nvSpPr>
          <p:cNvPr id="5" name="Slide Number Placeholder 4">
            <a:extLst>
              <a:ext uri="{FF2B5EF4-FFF2-40B4-BE49-F238E27FC236}">
                <a16:creationId xmlns:a16="http://schemas.microsoft.com/office/drawing/2014/main" id="{254A3B4D-589A-4594-BAE7-746D37D2033E}"/>
              </a:ext>
            </a:extLst>
          </p:cNvPr>
          <p:cNvSpPr>
            <a:spLocks noGrp="1"/>
          </p:cNvSpPr>
          <p:nvPr>
            <p:ph type="sldNum" sz="quarter" idx="12"/>
          </p:nvPr>
        </p:nvSpPr>
        <p:spPr/>
        <p:txBody>
          <a:bodyPr/>
          <a:lstStyle/>
          <a:p>
            <a:fld id="{5ACA52AF-F19D-405C-AD5F-7D94B96A5CC3}" type="slidenum">
              <a:rPr lang="de-CH" noProof="0" smtClean="0"/>
              <a:t>4</a:t>
            </a:fld>
            <a:endParaRPr lang="de-CH" noProof="0"/>
          </a:p>
        </p:txBody>
      </p:sp>
      <p:pic>
        <p:nvPicPr>
          <p:cNvPr id="3074" name="Picture 2">
            <a:extLst>
              <a:ext uri="{FF2B5EF4-FFF2-40B4-BE49-F238E27FC236}">
                <a16:creationId xmlns:a16="http://schemas.microsoft.com/office/drawing/2014/main" id="{C5E32AB8-D8D9-4B57-85FC-E81BD1122572}"/>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l="2703" t="-17500" r="2703" b="-17500"/>
          <a:stretch/>
        </p:blipFill>
        <p:spPr bwMode="auto">
          <a:xfrm>
            <a:off x="731837" y="1412875"/>
            <a:ext cx="5040000" cy="4860000"/>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49E38A24-9D98-4BBC-8071-253E550E7F4C}"/>
              </a:ext>
            </a:extLst>
          </p:cNvPr>
          <p:cNvSpPr txBox="1"/>
          <p:nvPr/>
        </p:nvSpPr>
        <p:spPr>
          <a:xfrm>
            <a:off x="4740250" y="5625389"/>
            <a:ext cx="599846" cy="369332"/>
          </a:xfrm>
          <a:prstGeom prst="rect">
            <a:avLst/>
          </a:prstGeom>
          <a:noFill/>
        </p:spPr>
        <p:txBody>
          <a:bodyPr wrap="square" rtlCol="0">
            <a:spAutoFit/>
          </a:bodyPr>
          <a:lstStyle/>
          <a:p>
            <a:r>
              <a:rPr lang="en-GB" dirty="0"/>
              <a:t>[7]</a:t>
            </a:r>
          </a:p>
        </p:txBody>
      </p:sp>
    </p:spTree>
    <p:extLst>
      <p:ext uri="{BB962C8B-B14F-4D97-AF65-F5344CB8AC3E}">
        <p14:creationId xmlns:p14="http://schemas.microsoft.com/office/powerpoint/2010/main" val="2548889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0DF8931-8EA7-473C-9982-3F3A3DE39776}"/>
              </a:ext>
            </a:extLst>
          </p:cNvPr>
          <p:cNvSpPr>
            <a:spLocks noGrp="1"/>
          </p:cNvSpPr>
          <p:nvPr>
            <p:ph type="title"/>
          </p:nvPr>
        </p:nvSpPr>
        <p:spPr/>
        <p:txBody>
          <a:bodyPr/>
          <a:lstStyle/>
          <a:p>
            <a:r>
              <a:rPr lang="en-US" dirty="0">
                <a:solidFill>
                  <a:schemeClr val="tx1">
                    <a:lumMod val="75000"/>
                    <a:lumOff val="25000"/>
                  </a:schemeClr>
                </a:solidFill>
              </a:rPr>
              <a:t>Data pipeline</a:t>
            </a:r>
            <a:endParaRPr lang="de-CH" dirty="0"/>
          </a:p>
        </p:txBody>
      </p:sp>
      <p:sp>
        <p:nvSpPr>
          <p:cNvPr id="4" name="Date Placeholder 3">
            <a:extLst>
              <a:ext uri="{FF2B5EF4-FFF2-40B4-BE49-F238E27FC236}">
                <a16:creationId xmlns:a16="http://schemas.microsoft.com/office/drawing/2014/main" id="{1FD48A3D-31FB-4FCF-A308-D6F48E914983}"/>
              </a:ext>
            </a:extLst>
          </p:cNvPr>
          <p:cNvSpPr>
            <a:spLocks noGrp="1"/>
          </p:cNvSpPr>
          <p:nvPr>
            <p:ph type="dt" sz="half" idx="10"/>
          </p:nvPr>
        </p:nvSpPr>
        <p:spPr/>
        <p:txBody>
          <a:bodyPr/>
          <a:lstStyle/>
          <a:p>
            <a:fld id="{51FB3457-4D0A-4C8C-B2B4-7EB58B8F021E}" type="datetime1">
              <a:rPr lang="de-CH" noProof="0" smtClean="0"/>
              <a:t>31.05.2021</a:t>
            </a:fld>
            <a:endParaRPr lang="de-CH" noProof="0"/>
          </a:p>
        </p:txBody>
      </p:sp>
      <p:sp>
        <p:nvSpPr>
          <p:cNvPr id="5" name="Footer Placeholder 4">
            <a:extLst>
              <a:ext uri="{FF2B5EF4-FFF2-40B4-BE49-F238E27FC236}">
                <a16:creationId xmlns:a16="http://schemas.microsoft.com/office/drawing/2014/main" id="{7AEC2BAC-FF51-4257-BE08-03B719AD0DAA}"/>
              </a:ext>
            </a:extLst>
          </p:cNvPr>
          <p:cNvSpPr>
            <a:spLocks noGrp="1"/>
          </p:cNvSpPr>
          <p:nvPr>
            <p:ph type="ftr" sz="quarter" idx="11"/>
          </p:nvPr>
        </p:nvSpPr>
        <p:spPr/>
        <p:txBody>
          <a:bodyPr/>
          <a:lstStyle/>
          <a:p>
            <a:r>
              <a:rPr lang="de-DE"/>
              <a:t>Matthias Baumann, Aurelio Negri, Linus Vogel, Gilles Waeber</a:t>
            </a:r>
            <a:endParaRPr lang="de-CH" dirty="0"/>
          </a:p>
        </p:txBody>
      </p:sp>
      <p:sp>
        <p:nvSpPr>
          <p:cNvPr id="6" name="Slide Number Placeholder 5">
            <a:extLst>
              <a:ext uri="{FF2B5EF4-FFF2-40B4-BE49-F238E27FC236}">
                <a16:creationId xmlns:a16="http://schemas.microsoft.com/office/drawing/2014/main" id="{02442057-3D03-4A3D-85BF-28FE178A9D4E}"/>
              </a:ext>
            </a:extLst>
          </p:cNvPr>
          <p:cNvSpPr>
            <a:spLocks noGrp="1"/>
          </p:cNvSpPr>
          <p:nvPr>
            <p:ph type="sldNum" sz="quarter" idx="12"/>
          </p:nvPr>
        </p:nvSpPr>
        <p:spPr/>
        <p:txBody>
          <a:bodyPr/>
          <a:lstStyle/>
          <a:p>
            <a:fld id="{5ACA52AF-F19D-405C-AD5F-7D94B96A5CC3}" type="slidenum">
              <a:rPr lang="de-CH" noProof="0" smtClean="0"/>
              <a:t>5</a:t>
            </a:fld>
            <a:endParaRPr lang="de-CH" noProof="0"/>
          </a:p>
        </p:txBody>
      </p:sp>
      <p:grpSp>
        <p:nvGrpSpPr>
          <p:cNvPr id="10" name="Group 9">
            <a:extLst>
              <a:ext uri="{FF2B5EF4-FFF2-40B4-BE49-F238E27FC236}">
                <a16:creationId xmlns:a16="http://schemas.microsoft.com/office/drawing/2014/main" id="{3197468D-3071-4F4C-AC0F-DA8B0F07E99A}"/>
              </a:ext>
            </a:extLst>
          </p:cNvPr>
          <p:cNvGrpSpPr>
            <a:grpSpLocks/>
          </p:cNvGrpSpPr>
          <p:nvPr/>
        </p:nvGrpSpPr>
        <p:grpSpPr bwMode="auto">
          <a:xfrm>
            <a:off x="1771650" y="3463925"/>
            <a:ext cx="8648700" cy="1749425"/>
            <a:chOff x="257176" y="3751263"/>
            <a:chExt cx="8648700" cy="1749425"/>
          </a:xfrm>
        </p:grpSpPr>
        <p:sp>
          <p:nvSpPr>
            <p:cNvPr id="35" name="Freeform 6">
              <a:extLst>
                <a:ext uri="{FF2B5EF4-FFF2-40B4-BE49-F238E27FC236}">
                  <a16:creationId xmlns:a16="http://schemas.microsoft.com/office/drawing/2014/main" id="{376A1E2A-AF29-4D01-8C0F-BBB5E73B9B85}"/>
                </a:ext>
              </a:extLst>
            </p:cNvPr>
            <p:cNvSpPr>
              <a:spLocks/>
            </p:cNvSpPr>
            <p:nvPr/>
          </p:nvSpPr>
          <p:spPr bwMode="auto">
            <a:xfrm>
              <a:off x="257176" y="3751263"/>
              <a:ext cx="8648700" cy="1749425"/>
            </a:xfrm>
            <a:custGeom>
              <a:avLst/>
              <a:gdLst/>
              <a:ahLst/>
              <a:cxnLst>
                <a:cxn ang="0">
                  <a:pos x="252" y="74"/>
                </a:cxn>
                <a:cxn ang="0">
                  <a:pos x="265" y="106"/>
                </a:cxn>
                <a:cxn ang="0">
                  <a:pos x="278" y="133"/>
                </a:cxn>
                <a:cxn ang="0">
                  <a:pos x="285" y="137"/>
                </a:cxn>
                <a:cxn ang="0">
                  <a:pos x="292" y="133"/>
                </a:cxn>
                <a:cxn ang="0">
                  <a:pos x="305" y="106"/>
                </a:cxn>
                <a:cxn ang="0">
                  <a:pos x="318" y="74"/>
                </a:cxn>
                <a:cxn ang="0">
                  <a:pos x="751" y="74"/>
                </a:cxn>
                <a:cxn ang="0">
                  <a:pos x="764" y="106"/>
                </a:cxn>
                <a:cxn ang="0">
                  <a:pos x="777" y="133"/>
                </a:cxn>
                <a:cxn ang="0">
                  <a:pos x="784" y="137"/>
                </a:cxn>
                <a:cxn ang="0">
                  <a:pos x="790" y="133"/>
                </a:cxn>
                <a:cxn ang="0">
                  <a:pos x="803" y="106"/>
                </a:cxn>
                <a:cxn ang="0">
                  <a:pos x="817" y="74"/>
                </a:cxn>
                <a:cxn ang="0">
                  <a:pos x="1249" y="74"/>
                </a:cxn>
                <a:cxn ang="0">
                  <a:pos x="1263" y="106"/>
                </a:cxn>
                <a:cxn ang="0">
                  <a:pos x="1276" y="133"/>
                </a:cxn>
                <a:cxn ang="0">
                  <a:pos x="1282" y="137"/>
                </a:cxn>
                <a:cxn ang="0">
                  <a:pos x="1289" y="133"/>
                </a:cxn>
                <a:cxn ang="0">
                  <a:pos x="1302" y="106"/>
                </a:cxn>
                <a:cxn ang="0">
                  <a:pos x="1315" y="74"/>
                </a:cxn>
                <a:cxn ang="0">
                  <a:pos x="1748" y="74"/>
                </a:cxn>
                <a:cxn ang="0">
                  <a:pos x="1761" y="106"/>
                </a:cxn>
                <a:cxn ang="0">
                  <a:pos x="1774" y="133"/>
                </a:cxn>
                <a:cxn ang="0">
                  <a:pos x="1781" y="137"/>
                </a:cxn>
                <a:cxn ang="0">
                  <a:pos x="1788" y="133"/>
                </a:cxn>
                <a:cxn ang="0">
                  <a:pos x="1800" y="106"/>
                </a:cxn>
                <a:cxn ang="0">
                  <a:pos x="1814" y="74"/>
                </a:cxn>
                <a:cxn ang="0">
                  <a:pos x="2034" y="74"/>
                </a:cxn>
                <a:cxn ang="0">
                  <a:pos x="2034" y="0"/>
                </a:cxn>
                <a:cxn ang="0">
                  <a:pos x="2320" y="235"/>
                </a:cxn>
                <a:cxn ang="0">
                  <a:pos x="2034" y="469"/>
                </a:cxn>
                <a:cxn ang="0">
                  <a:pos x="2034" y="396"/>
                </a:cxn>
                <a:cxn ang="0">
                  <a:pos x="0" y="396"/>
                </a:cxn>
                <a:cxn ang="0">
                  <a:pos x="0" y="74"/>
                </a:cxn>
                <a:cxn ang="0">
                  <a:pos x="252" y="74"/>
                </a:cxn>
              </a:cxnLst>
              <a:rect l="0" t="0" r="r" b="b"/>
              <a:pathLst>
                <a:path w="2320" h="469">
                  <a:moveTo>
                    <a:pt x="252" y="74"/>
                  </a:moveTo>
                  <a:cubicBezTo>
                    <a:pt x="258" y="87"/>
                    <a:pt x="262" y="98"/>
                    <a:pt x="265" y="106"/>
                  </a:cubicBezTo>
                  <a:cubicBezTo>
                    <a:pt x="272" y="123"/>
                    <a:pt x="275" y="130"/>
                    <a:pt x="278" y="133"/>
                  </a:cubicBezTo>
                  <a:cubicBezTo>
                    <a:pt x="279" y="134"/>
                    <a:pt x="282" y="137"/>
                    <a:pt x="285" y="137"/>
                  </a:cubicBezTo>
                  <a:cubicBezTo>
                    <a:pt x="288" y="137"/>
                    <a:pt x="291" y="134"/>
                    <a:pt x="292" y="133"/>
                  </a:cubicBezTo>
                  <a:cubicBezTo>
                    <a:pt x="295" y="130"/>
                    <a:pt x="298" y="123"/>
                    <a:pt x="305" y="106"/>
                  </a:cubicBezTo>
                  <a:cubicBezTo>
                    <a:pt x="308" y="98"/>
                    <a:pt x="312" y="87"/>
                    <a:pt x="318" y="74"/>
                  </a:cubicBezTo>
                  <a:cubicBezTo>
                    <a:pt x="751" y="74"/>
                    <a:pt x="751" y="74"/>
                    <a:pt x="751" y="74"/>
                  </a:cubicBezTo>
                  <a:cubicBezTo>
                    <a:pt x="756" y="87"/>
                    <a:pt x="761" y="98"/>
                    <a:pt x="764" y="106"/>
                  </a:cubicBezTo>
                  <a:cubicBezTo>
                    <a:pt x="771" y="123"/>
                    <a:pt x="774" y="130"/>
                    <a:pt x="777" y="133"/>
                  </a:cubicBezTo>
                  <a:cubicBezTo>
                    <a:pt x="778" y="134"/>
                    <a:pt x="780" y="137"/>
                    <a:pt x="784" y="137"/>
                  </a:cubicBezTo>
                  <a:cubicBezTo>
                    <a:pt x="787" y="137"/>
                    <a:pt x="789" y="134"/>
                    <a:pt x="790" y="133"/>
                  </a:cubicBezTo>
                  <a:cubicBezTo>
                    <a:pt x="794" y="130"/>
                    <a:pt x="797" y="123"/>
                    <a:pt x="803" y="106"/>
                  </a:cubicBezTo>
                  <a:cubicBezTo>
                    <a:pt x="807" y="98"/>
                    <a:pt x="811" y="87"/>
                    <a:pt x="817" y="74"/>
                  </a:cubicBezTo>
                  <a:cubicBezTo>
                    <a:pt x="1249" y="74"/>
                    <a:pt x="1249" y="74"/>
                    <a:pt x="1249" y="74"/>
                  </a:cubicBezTo>
                  <a:cubicBezTo>
                    <a:pt x="1255" y="87"/>
                    <a:pt x="1259" y="98"/>
                    <a:pt x="1263" y="106"/>
                  </a:cubicBezTo>
                  <a:cubicBezTo>
                    <a:pt x="1269" y="123"/>
                    <a:pt x="1272" y="130"/>
                    <a:pt x="1276" y="133"/>
                  </a:cubicBezTo>
                  <a:cubicBezTo>
                    <a:pt x="1276" y="134"/>
                    <a:pt x="1279" y="137"/>
                    <a:pt x="1282" y="137"/>
                  </a:cubicBezTo>
                  <a:cubicBezTo>
                    <a:pt x="1286" y="137"/>
                    <a:pt x="1288" y="134"/>
                    <a:pt x="1289" y="133"/>
                  </a:cubicBezTo>
                  <a:cubicBezTo>
                    <a:pt x="1292" y="130"/>
                    <a:pt x="1295" y="123"/>
                    <a:pt x="1302" y="106"/>
                  </a:cubicBezTo>
                  <a:cubicBezTo>
                    <a:pt x="1305" y="98"/>
                    <a:pt x="1310" y="87"/>
                    <a:pt x="1315" y="74"/>
                  </a:cubicBezTo>
                  <a:cubicBezTo>
                    <a:pt x="1748" y="74"/>
                    <a:pt x="1748" y="74"/>
                    <a:pt x="1748" y="74"/>
                  </a:cubicBezTo>
                  <a:cubicBezTo>
                    <a:pt x="1753" y="87"/>
                    <a:pt x="1758" y="98"/>
                    <a:pt x="1761" y="106"/>
                  </a:cubicBezTo>
                  <a:cubicBezTo>
                    <a:pt x="1768" y="123"/>
                    <a:pt x="1771" y="130"/>
                    <a:pt x="1774" y="133"/>
                  </a:cubicBezTo>
                  <a:cubicBezTo>
                    <a:pt x="1775" y="134"/>
                    <a:pt x="1777" y="137"/>
                    <a:pt x="1781" y="137"/>
                  </a:cubicBezTo>
                  <a:cubicBezTo>
                    <a:pt x="1784" y="137"/>
                    <a:pt x="1787" y="134"/>
                    <a:pt x="1788" y="133"/>
                  </a:cubicBezTo>
                  <a:cubicBezTo>
                    <a:pt x="1791" y="130"/>
                    <a:pt x="1794" y="123"/>
                    <a:pt x="1800" y="106"/>
                  </a:cubicBezTo>
                  <a:cubicBezTo>
                    <a:pt x="1804" y="98"/>
                    <a:pt x="1808" y="87"/>
                    <a:pt x="1814" y="74"/>
                  </a:cubicBezTo>
                  <a:cubicBezTo>
                    <a:pt x="2034" y="74"/>
                    <a:pt x="2034" y="74"/>
                    <a:pt x="2034" y="74"/>
                  </a:cubicBezTo>
                  <a:cubicBezTo>
                    <a:pt x="2034" y="0"/>
                    <a:pt x="2034" y="0"/>
                    <a:pt x="2034" y="0"/>
                  </a:cubicBezTo>
                  <a:cubicBezTo>
                    <a:pt x="2320" y="235"/>
                    <a:pt x="2320" y="235"/>
                    <a:pt x="2320" y="235"/>
                  </a:cubicBezTo>
                  <a:cubicBezTo>
                    <a:pt x="2034" y="469"/>
                    <a:pt x="2034" y="469"/>
                    <a:pt x="2034" y="469"/>
                  </a:cubicBezTo>
                  <a:cubicBezTo>
                    <a:pt x="2034" y="396"/>
                    <a:pt x="2034" y="396"/>
                    <a:pt x="2034" y="396"/>
                  </a:cubicBezTo>
                  <a:cubicBezTo>
                    <a:pt x="0" y="396"/>
                    <a:pt x="0" y="396"/>
                    <a:pt x="0" y="396"/>
                  </a:cubicBezTo>
                  <a:cubicBezTo>
                    <a:pt x="0" y="74"/>
                    <a:pt x="0" y="74"/>
                    <a:pt x="0" y="74"/>
                  </a:cubicBezTo>
                  <a:lnTo>
                    <a:pt x="252" y="74"/>
                  </a:lnTo>
                  <a:close/>
                </a:path>
              </a:pathLst>
            </a:custGeom>
            <a:solidFill>
              <a:srgbClr val="777777"/>
            </a:solidFill>
            <a:ln w="9525" cap="flat" cmpd="sng" algn="ctr">
              <a:noFill/>
              <a:prstDash val="solid"/>
              <a:round/>
              <a:headEnd type="none" w="med" len="med"/>
              <a:tailEnd type="none" w="med" len="med"/>
            </a:ln>
            <a:effectLst>
              <a:outerShdw blurRad="50800" dist="25400" dir="5400000" algn="ctr" rotWithShape="0">
                <a:schemeClr val="tx2">
                  <a:alpha val="27000"/>
                </a:schemeClr>
              </a:outerShdw>
            </a:effectLst>
          </p:spPr>
          <p:txBody>
            <a:bodyPr lIns="82124" tIns="41061" rIns="82124" bIns="41061"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defTabSz="814388">
                <a:lnSpc>
                  <a:spcPct val="90000"/>
                </a:lnSpc>
                <a:defRPr/>
              </a:pPr>
              <a:endParaRPr lang="en-US" dirty="0">
                <a:latin typeface="+mn-lt"/>
              </a:endParaRPr>
            </a:p>
          </p:txBody>
        </p:sp>
        <p:sp>
          <p:nvSpPr>
            <p:cNvPr id="36" name="Freeform 15">
              <a:extLst>
                <a:ext uri="{FF2B5EF4-FFF2-40B4-BE49-F238E27FC236}">
                  <a16:creationId xmlns:a16="http://schemas.microsoft.com/office/drawing/2014/main" id="{A445FC73-02A8-45C0-A426-43A7EB2A26A7}"/>
                </a:ext>
              </a:extLst>
            </p:cNvPr>
            <p:cNvSpPr>
              <a:spLocks/>
            </p:cNvSpPr>
            <p:nvPr/>
          </p:nvSpPr>
          <p:spPr bwMode="auto">
            <a:xfrm>
              <a:off x="257176" y="4627563"/>
              <a:ext cx="8648700" cy="873125"/>
            </a:xfrm>
            <a:custGeom>
              <a:avLst/>
              <a:gdLst/>
              <a:ahLst/>
              <a:cxnLst>
                <a:cxn ang="0">
                  <a:pos x="0" y="0"/>
                </a:cxn>
                <a:cxn ang="0">
                  <a:pos x="0" y="378"/>
                </a:cxn>
                <a:cxn ang="0">
                  <a:pos x="4776" y="378"/>
                </a:cxn>
                <a:cxn ang="0">
                  <a:pos x="4776" y="550"/>
                </a:cxn>
                <a:cxn ang="0">
                  <a:pos x="5448" y="0"/>
                </a:cxn>
                <a:cxn ang="0">
                  <a:pos x="5448" y="0"/>
                </a:cxn>
                <a:cxn ang="0">
                  <a:pos x="0" y="0"/>
                </a:cxn>
              </a:cxnLst>
              <a:rect l="0" t="0" r="r" b="b"/>
              <a:pathLst>
                <a:path w="5448" h="550">
                  <a:moveTo>
                    <a:pt x="0" y="0"/>
                  </a:moveTo>
                  <a:lnTo>
                    <a:pt x="0" y="378"/>
                  </a:lnTo>
                  <a:lnTo>
                    <a:pt x="4776" y="378"/>
                  </a:lnTo>
                  <a:lnTo>
                    <a:pt x="4776" y="550"/>
                  </a:lnTo>
                  <a:lnTo>
                    <a:pt x="5448" y="0"/>
                  </a:lnTo>
                  <a:lnTo>
                    <a:pt x="5448" y="0"/>
                  </a:lnTo>
                  <a:lnTo>
                    <a:pt x="0" y="0"/>
                  </a:lnTo>
                  <a:close/>
                </a:path>
              </a:pathLst>
            </a:custGeom>
            <a:solidFill>
              <a:srgbClr val="777777"/>
            </a:solidFill>
            <a:ln w="9525" cap="flat" cmpd="sng" algn="ctr">
              <a:noFill/>
              <a:prstDash val="solid"/>
              <a:round/>
              <a:headEnd type="none" w="med" len="med"/>
              <a:tailEnd type="none" w="med" len="med"/>
            </a:ln>
            <a:effectLst>
              <a:outerShdw blurRad="50800" dist="25400" dir="5400000" algn="ctr" rotWithShape="0">
                <a:schemeClr val="tx2">
                  <a:alpha val="27000"/>
                </a:schemeClr>
              </a:outerShdw>
            </a:effectLst>
          </p:spPr>
          <p:txBody>
            <a:bodyPr lIns="82124" tIns="41061" rIns="82124" bIns="41061"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defTabSz="814388">
                <a:lnSpc>
                  <a:spcPct val="90000"/>
                </a:lnSpc>
                <a:defRPr/>
              </a:pPr>
              <a:endParaRPr lang="en-US" dirty="0">
                <a:latin typeface="+mn-lt"/>
              </a:endParaRPr>
            </a:p>
          </p:txBody>
        </p:sp>
      </p:grpSp>
      <p:grpSp>
        <p:nvGrpSpPr>
          <p:cNvPr id="11" name="Group 10">
            <a:extLst>
              <a:ext uri="{FF2B5EF4-FFF2-40B4-BE49-F238E27FC236}">
                <a16:creationId xmlns:a16="http://schemas.microsoft.com/office/drawing/2014/main" id="{3C3418D8-C2F0-4F25-BEE5-58EB05C1EC0B}"/>
              </a:ext>
            </a:extLst>
          </p:cNvPr>
          <p:cNvGrpSpPr>
            <a:grpSpLocks/>
          </p:cNvGrpSpPr>
          <p:nvPr/>
        </p:nvGrpSpPr>
        <p:grpSpPr bwMode="auto">
          <a:xfrm>
            <a:off x="2062163" y="1644650"/>
            <a:ext cx="1543050" cy="2308225"/>
            <a:chOff x="538162" y="1954290"/>
            <a:chExt cx="1543050" cy="2308225"/>
          </a:xfrm>
        </p:grpSpPr>
        <p:sp>
          <p:nvSpPr>
            <p:cNvPr id="31" name="Freeform 7">
              <a:extLst>
                <a:ext uri="{FF2B5EF4-FFF2-40B4-BE49-F238E27FC236}">
                  <a16:creationId xmlns:a16="http://schemas.microsoft.com/office/drawing/2014/main" id="{D47B0F70-A32B-4AEB-BF82-E10E82B30096}"/>
                </a:ext>
              </a:extLst>
            </p:cNvPr>
            <p:cNvSpPr>
              <a:spLocks/>
            </p:cNvSpPr>
            <p:nvPr/>
          </p:nvSpPr>
          <p:spPr bwMode="auto">
            <a:xfrm>
              <a:off x="538162" y="1954290"/>
              <a:ext cx="1543050" cy="2308225"/>
            </a:xfrm>
            <a:custGeom>
              <a:avLst/>
              <a:gdLst/>
              <a:ahLst/>
              <a:cxnLst>
                <a:cxn ang="0">
                  <a:pos x="207" y="0"/>
                </a:cxn>
                <a:cxn ang="0">
                  <a:pos x="207" y="0"/>
                </a:cxn>
                <a:cxn ang="0">
                  <a:pos x="408" y="157"/>
                </a:cxn>
                <a:cxn ang="0">
                  <a:pos x="414" y="207"/>
                </a:cxn>
                <a:cxn ang="0">
                  <a:pos x="276" y="476"/>
                </a:cxn>
                <a:cxn ang="0">
                  <a:pos x="210" y="618"/>
                </a:cxn>
                <a:cxn ang="0">
                  <a:pos x="207" y="619"/>
                </a:cxn>
                <a:cxn ang="0">
                  <a:pos x="204" y="618"/>
                </a:cxn>
                <a:cxn ang="0">
                  <a:pos x="139" y="476"/>
                </a:cxn>
                <a:cxn ang="0">
                  <a:pos x="0" y="207"/>
                </a:cxn>
                <a:cxn ang="0">
                  <a:pos x="6" y="157"/>
                </a:cxn>
                <a:cxn ang="0">
                  <a:pos x="207" y="0"/>
                </a:cxn>
              </a:cxnLst>
              <a:rect l="0" t="0" r="r" b="b"/>
              <a:pathLst>
                <a:path w="414" h="619">
                  <a:moveTo>
                    <a:pt x="207" y="0"/>
                  </a:moveTo>
                  <a:cubicBezTo>
                    <a:pt x="207" y="0"/>
                    <a:pt x="207" y="0"/>
                    <a:pt x="207" y="0"/>
                  </a:cubicBezTo>
                  <a:cubicBezTo>
                    <a:pt x="304" y="0"/>
                    <a:pt x="386" y="67"/>
                    <a:pt x="408" y="157"/>
                  </a:cubicBezTo>
                  <a:cubicBezTo>
                    <a:pt x="412" y="173"/>
                    <a:pt x="414" y="190"/>
                    <a:pt x="414" y="207"/>
                  </a:cubicBezTo>
                  <a:cubicBezTo>
                    <a:pt x="414" y="288"/>
                    <a:pt x="344" y="351"/>
                    <a:pt x="276" y="476"/>
                  </a:cubicBezTo>
                  <a:cubicBezTo>
                    <a:pt x="230" y="560"/>
                    <a:pt x="217" y="611"/>
                    <a:pt x="210" y="618"/>
                  </a:cubicBezTo>
                  <a:cubicBezTo>
                    <a:pt x="210" y="618"/>
                    <a:pt x="209" y="619"/>
                    <a:pt x="207" y="619"/>
                  </a:cubicBezTo>
                  <a:cubicBezTo>
                    <a:pt x="206" y="619"/>
                    <a:pt x="204" y="618"/>
                    <a:pt x="204" y="618"/>
                  </a:cubicBezTo>
                  <a:cubicBezTo>
                    <a:pt x="197" y="611"/>
                    <a:pt x="185" y="560"/>
                    <a:pt x="139" y="476"/>
                  </a:cubicBezTo>
                  <a:cubicBezTo>
                    <a:pt x="70" y="351"/>
                    <a:pt x="0" y="288"/>
                    <a:pt x="0" y="207"/>
                  </a:cubicBezTo>
                  <a:cubicBezTo>
                    <a:pt x="0" y="190"/>
                    <a:pt x="2" y="173"/>
                    <a:pt x="6" y="157"/>
                  </a:cubicBezTo>
                  <a:cubicBezTo>
                    <a:pt x="28" y="67"/>
                    <a:pt x="110" y="0"/>
                    <a:pt x="207" y="0"/>
                  </a:cubicBezTo>
                  <a:close/>
                </a:path>
              </a:pathLst>
            </a:custGeom>
            <a:gradFill flip="none" rotWithShape="1">
              <a:gsLst>
                <a:gs pos="0">
                  <a:srgbClr val="037AB5"/>
                </a:gs>
                <a:gs pos="100000">
                  <a:srgbClr val="08A7EE">
                    <a:lumMod val="100000"/>
                  </a:srgbClr>
                </a:gs>
              </a:gsLst>
              <a:lin ang="16200000" scaled="0"/>
              <a:tileRect/>
            </a:gradFill>
            <a:ln w="9525" cap="flat" cmpd="sng" algn="ctr">
              <a:solidFill>
                <a:srgbClr val="0195F9"/>
              </a:solidFill>
              <a:prstDash val="solid"/>
              <a:round/>
              <a:headEnd type="none" w="med" len="med"/>
              <a:tailEnd type="none" w="med" len="med"/>
            </a:ln>
            <a:effectLst>
              <a:outerShdw blurRad="38100" dist="25400" dir="5400000" algn="ctr" rotWithShape="0">
                <a:srgbClr val="000000">
                  <a:alpha val="27000"/>
                </a:srgbClr>
              </a:outerShdw>
            </a:effectLst>
          </p:spPr>
          <p:txBody>
            <a:bodyPr lIns="82124" tIns="41061" rIns="82124" bIns="41061"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defTabSz="814388">
                <a:lnSpc>
                  <a:spcPct val="90000"/>
                </a:lnSpc>
                <a:defRPr/>
              </a:pPr>
              <a:endParaRPr lang="en-US" sz="2400" dirty="0">
                <a:latin typeface="Arial" charset="0"/>
              </a:endParaRPr>
            </a:p>
          </p:txBody>
        </p:sp>
        <p:grpSp>
          <p:nvGrpSpPr>
            <p:cNvPr id="32" name="Group 31">
              <a:extLst>
                <a:ext uri="{FF2B5EF4-FFF2-40B4-BE49-F238E27FC236}">
                  <a16:creationId xmlns:a16="http://schemas.microsoft.com/office/drawing/2014/main" id="{DE7805F2-FD43-42C8-8C6B-642A4D5C4C5F}"/>
                </a:ext>
              </a:extLst>
            </p:cNvPr>
            <p:cNvGrpSpPr>
              <a:grpSpLocks/>
            </p:cNvGrpSpPr>
            <p:nvPr/>
          </p:nvGrpSpPr>
          <p:grpSpPr bwMode="auto">
            <a:xfrm>
              <a:off x="731837" y="2103515"/>
              <a:ext cx="1155700" cy="1168400"/>
              <a:chOff x="741363" y="2081213"/>
              <a:chExt cx="1155700" cy="1168400"/>
            </a:xfrm>
          </p:grpSpPr>
          <p:sp>
            <p:nvSpPr>
              <p:cNvPr id="33" name="Oval 32">
                <a:extLst>
                  <a:ext uri="{FF2B5EF4-FFF2-40B4-BE49-F238E27FC236}">
                    <a16:creationId xmlns:a16="http://schemas.microsoft.com/office/drawing/2014/main" id="{BA5242EC-481B-4B9C-A1DB-172C0876E572}"/>
                  </a:ext>
                </a:extLst>
              </p:cNvPr>
              <p:cNvSpPr>
                <a:spLocks noChangeArrowheads="1"/>
              </p:cNvSpPr>
              <p:nvPr/>
            </p:nvSpPr>
            <p:spPr bwMode="auto">
              <a:xfrm>
                <a:off x="741363" y="2081213"/>
                <a:ext cx="1155700" cy="1158875"/>
              </a:xfrm>
              <a:prstGeom prst="ellipse">
                <a:avLst/>
              </a:prstGeom>
              <a:solidFill>
                <a:schemeClr val="bg1"/>
              </a:solidFill>
              <a:ln w="9525" cap="flat" cmpd="sng" algn="ctr">
                <a:solidFill>
                  <a:srgbClr val="0195F9"/>
                </a:solidFill>
                <a:prstDash val="solid"/>
                <a:round/>
                <a:headEnd type="none" w="med" len="med"/>
                <a:tailEnd type="none" w="med" len="med"/>
              </a:ln>
              <a:effectLst>
                <a:outerShdw blurRad="38100" dist="25400" dir="5400000" algn="t" rotWithShape="0">
                  <a:srgbClr val="000000">
                    <a:alpha val="26667"/>
                  </a:srgbClr>
                </a:outerShdw>
              </a:effectLst>
            </p:spPr>
            <p:txBody>
              <a:bodyPr lIns="82124" tIns="41061" rIns="82124" bIns="41061"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defTabSz="814388">
                  <a:lnSpc>
                    <a:spcPct val="90000"/>
                  </a:lnSpc>
                  <a:defRPr/>
                </a:pPr>
                <a:endParaRPr lang="en-US" sz="2400" dirty="0">
                  <a:latin typeface="Arial" charset="0"/>
                </a:endParaRPr>
              </a:p>
            </p:txBody>
          </p:sp>
          <p:sp>
            <p:nvSpPr>
              <p:cNvPr id="34" name="Freeform 16">
                <a:extLst>
                  <a:ext uri="{FF2B5EF4-FFF2-40B4-BE49-F238E27FC236}">
                    <a16:creationId xmlns:a16="http://schemas.microsoft.com/office/drawing/2014/main" id="{1E208D42-ACA7-49DF-A0CF-38A580ECB67D}"/>
                  </a:ext>
                </a:extLst>
              </p:cNvPr>
              <p:cNvSpPr>
                <a:spLocks/>
              </p:cNvSpPr>
              <p:nvPr/>
            </p:nvSpPr>
            <p:spPr bwMode="auto">
              <a:xfrm>
                <a:off x="909638" y="2262188"/>
                <a:ext cx="987425" cy="987425"/>
              </a:xfrm>
              <a:custGeom>
                <a:avLst/>
                <a:gdLst>
                  <a:gd name="T0" fmla="*/ 0 w 265"/>
                  <a:gd name="T1" fmla="*/ 220 h 265"/>
                  <a:gd name="T2" fmla="*/ 110 w 265"/>
                  <a:gd name="T3" fmla="*/ 265 h 265"/>
                  <a:gd name="T4" fmla="*/ 265 w 265"/>
                  <a:gd name="T5" fmla="*/ 110 h 265"/>
                  <a:gd name="T6" fmla="*/ 220 w 265"/>
                  <a:gd name="T7" fmla="*/ 0 h 265"/>
                  <a:gd name="T8" fmla="*/ 0 w 265"/>
                  <a:gd name="T9" fmla="*/ 220 h 2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 h="265">
                    <a:moveTo>
                      <a:pt x="0" y="220"/>
                    </a:moveTo>
                    <a:cubicBezTo>
                      <a:pt x="28" y="248"/>
                      <a:pt x="67" y="265"/>
                      <a:pt x="110" y="265"/>
                    </a:cubicBezTo>
                    <a:cubicBezTo>
                      <a:pt x="196" y="265"/>
                      <a:pt x="265" y="196"/>
                      <a:pt x="265" y="110"/>
                    </a:cubicBezTo>
                    <a:cubicBezTo>
                      <a:pt x="265" y="67"/>
                      <a:pt x="248" y="28"/>
                      <a:pt x="220" y="0"/>
                    </a:cubicBezTo>
                    <a:lnTo>
                      <a:pt x="0" y="220"/>
                    </a:lnTo>
                    <a:close/>
                  </a:path>
                </a:pathLst>
              </a:custGeom>
              <a:gradFill rotWithShape="1">
                <a:gsLst>
                  <a:gs pos="0">
                    <a:srgbClr val="01315D">
                      <a:alpha val="28000"/>
                    </a:srgbClr>
                  </a:gs>
                  <a:gs pos="100000">
                    <a:srgbClr val="FFFFFF">
                      <a:alpha val="0"/>
                    </a:srgb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de-CH"/>
              </a:p>
            </p:txBody>
          </p:sp>
        </p:grpSp>
      </p:grpSp>
      <p:grpSp>
        <p:nvGrpSpPr>
          <p:cNvPr id="12" name="Group 11">
            <a:extLst>
              <a:ext uri="{FF2B5EF4-FFF2-40B4-BE49-F238E27FC236}">
                <a16:creationId xmlns:a16="http://schemas.microsoft.com/office/drawing/2014/main" id="{ECEA7283-88F8-498E-A1ED-711012E8964B}"/>
              </a:ext>
            </a:extLst>
          </p:cNvPr>
          <p:cNvGrpSpPr>
            <a:grpSpLocks/>
          </p:cNvGrpSpPr>
          <p:nvPr/>
        </p:nvGrpSpPr>
        <p:grpSpPr bwMode="auto">
          <a:xfrm>
            <a:off x="3917950" y="1644650"/>
            <a:ext cx="1547813" cy="2308225"/>
            <a:chOff x="2403476" y="1931988"/>
            <a:chExt cx="1547813" cy="2308225"/>
          </a:xfrm>
        </p:grpSpPr>
        <p:sp>
          <p:nvSpPr>
            <p:cNvPr id="27" name="Freeform 9">
              <a:extLst>
                <a:ext uri="{FF2B5EF4-FFF2-40B4-BE49-F238E27FC236}">
                  <a16:creationId xmlns:a16="http://schemas.microsoft.com/office/drawing/2014/main" id="{8BD32ED9-C265-4FCD-A996-014222B48EF7}"/>
                </a:ext>
              </a:extLst>
            </p:cNvPr>
            <p:cNvSpPr>
              <a:spLocks/>
            </p:cNvSpPr>
            <p:nvPr/>
          </p:nvSpPr>
          <p:spPr bwMode="auto">
            <a:xfrm>
              <a:off x="2403476" y="1931988"/>
              <a:ext cx="1547813" cy="2308225"/>
            </a:xfrm>
            <a:custGeom>
              <a:avLst/>
              <a:gdLst/>
              <a:ahLst/>
              <a:cxnLst>
                <a:cxn ang="0">
                  <a:pos x="208" y="0"/>
                </a:cxn>
                <a:cxn ang="0">
                  <a:pos x="208" y="0"/>
                </a:cxn>
                <a:cxn ang="0">
                  <a:pos x="409" y="157"/>
                </a:cxn>
                <a:cxn ang="0">
                  <a:pos x="415" y="207"/>
                </a:cxn>
                <a:cxn ang="0">
                  <a:pos x="276" y="476"/>
                </a:cxn>
                <a:cxn ang="0">
                  <a:pos x="210" y="618"/>
                </a:cxn>
                <a:cxn ang="0">
                  <a:pos x="208" y="619"/>
                </a:cxn>
                <a:cxn ang="0">
                  <a:pos x="205" y="618"/>
                </a:cxn>
                <a:cxn ang="0">
                  <a:pos x="139" y="476"/>
                </a:cxn>
                <a:cxn ang="0">
                  <a:pos x="0" y="207"/>
                </a:cxn>
                <a:cxn ang="0">
                  <a:pos x="6" y="157"/>
                </a:cxn>
                <a:cxn ang="0">
                  <a:pos x="208" y="0"/>
                </a:cxn>
              </a:cxnLst>
              <a:rect l="0" t="0" r="r" b="b"/>
              <a:pathLst>
                <a:path w="415" h="619">
                  <a:moveTo>
                    <a:pt x="208" y="0"/>
                  </a:moveTo>
                  <a:cubicBezTo>
                    <a:pt x="208" y="0"/>
                    <a:pt x="208" y="0"/>
                    <a:pt x="208" y="0"/>
                  </a:cubicBezTo>
                  <a:cubicBezTo>
                    <a:pt x="305" y="0"/>
                    <a:pt x="386" y="67"/>
                    <a:pt x="409" y="157"/>
                  </a:cubicBezTo>
                  <a:cubicBezTo>
                    <a:pt x="413" y="173"/>
                    <a:pt x="415" y="190"/>
                    <a:pt x="415" y="207"/>
                  </a:cubicBezTo>
                  <a:cubicBezTo>
                    <a:pt x="415" y="288"/>
                    <a:pt x="345" y="351"/>
                    <a:pt x="276" y="476"/>
                  </a:cubicBezTo>
                  <a:cubicBezTo>
                    <a:pt x="230" y="560"/>
                    <a:pt x="218" y="611"/>
                    <a:pt x="210" y="618"/>
                  </a:cubicBezTo>
                  <a:cubicBezTo>
                    <a:pt x="210" y="618"/>
                    <a:pt x="209" y="619"/>
                    <a:pt x="208" y="619"/>
                  </a:cubicBezTo>
                  <a:cubicBezTo>
                    <a:pt x="206" y="619"/>
                    <a:pt x="205" y="618"/>
                    <a:pt x="205" y="618"/>
                  </a:cubicBezTo>
                  <a:cubicBezTo>
                    <a:pt x="198" y="611"/>
                    <a:pt x="185" y="560"/>
                    <a:pt x="139" y="476"/>
                  </a:cubicBezTo>
                  <a:cubicBezTo>
                    <a:pt x="71" y="351"/>
                    <a:pt x="0" y="288"/>
                    <a:pt x="0" y="207"/>
                  </a:cubicBezTo>
                  <a:cubicBezTo>
                    <a:pt x="0" y="190"/>
                    <a:pt x="2" y="173"/>
                    <a:pt x="6" y="157"/>
                  </a:cubicBezTo>
                  <a:cubicBezTo>
                    <a:pt x="29" y="67"/>
                    <a:pt x="111" y="0"/>
                    <a:pt x="208" y="0"/>
                  </a:cubicBezTo>
                  <a:close/>
                </a:path>
              </a:pathLst>
            </a:custGeom>
            <a:gradFill flip="none" rotWithShape="1">
              <a:gsLst>
                <a:gs pos="100000">
                  <a:srgbClr val="043E72"/>
                </a:gs>
                <a:gs pos="0">
                  <a:srgbClr val="0560B3"/>
                </a:gs>
              </a:gsLst>
              <a:lin ang="5400000" scaled="0"/>
              <a:tileRect/>
            </a:gradFill>
            <a:ln w="9525" cap="flat" cmpd="sng" algn="ctr">
              <a:solidFill>
                <a:srgbClr val="01568F"/>
              </a:solidFill>
              <a:prstDash val="solid"/>
              <a:round/>
              <a:headEnd type="none" w="med" len="med"/>
              <a:tailEnd type="none" w="med" len="med"/>
            </a:ln>
            <a:effectLst>
              <a:outerShdw blurRad="38100" dist="25400" dir="5400000" algn="t" rotWithShape="0">
                <a:prstClr val="black">
                  <a:alpha val="27000"/>
                </a:prstClr>
              </a:outerShdw>
            </a:effectLst>
          </p:spPr>
          <p:txBody>
            <a:bodyPr lIns="82124" tIns="41061" rIns="82124" bIns="41061"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defTabSz="814388">
                <a:lnSpc>
                  <a:spcPct val="90000"/>
                </a:lnSpc>
                <a:defRPr/>
              </a:pPr>
              <a:endParaRPr lang="en-US" sz="2400" dirty="0">
                <a:latin typeface="Arial" charset="0"/>
              </a:endParaRPr>
            </a:p>
          </p:txBody>
        </p:sp>
        <p:grpSp>
          <p:nvGrpSpPr>
            <p:cNvPr id="28" name="Group 27">
              <a:extLst>
                <a:ext uri="{FF2B5EF4-FFF2-40B4-BE49-F238E27FC236}">
                  <a16:creationId xmlns:a16="http://schemas.microsoft.com/office/drawing/2014/main" id="{144360AE-AAAF-4B98-B2CA-383CD7BAB2C1}"/>
                </a:ext>
              </a:extLst>
            </p:cNvPr>
            <p:cNvGrpSpPr>
              <a:grpSpLocks/>
            </p:cNvGrpSpPr>
            <p:nvPr/>
          </p:nvGrpSpPr>
          <p:grpSpPr bwMode="auto">
            <a:xfrm>
              <a:off x="2597151" y="2081213"/>
              <a:ext cx="1160463" cy="1184275"/>
              <a:chOff x="2597151" y="2081213"/>
              <a:chExt cx="1160463" cy="1184275"/>
            </a:xfrm>
          </p:grpSpPr>
          <p:sp>
            <p:nvSpPr>
              <p:cNvPr id="29" name="Oval 28">
                <a:extLst>
                  <a:ext uri="{FF2B5EF4-FFF2-40B4-BE49-F238E27FC236}">
                    <a16:creationId xmlns:a16="http://schemas.microsoft.com/office/drawing/2014/main" id="{DA86263F-183D-4C64-AA9B-3216AEDE269E}"/>
                  </a:ext>
                </a:extLst>
              </p:cNvPr>
              <p:cNvSpPr>
                <a:spLocks noChangeArrowheads="1"/>
              </p:cNvSpPr>
              <p:nvPr/>
            </p:nvSpPr>
            <p:spPr bwMode="auto">
              <a:xfrm>
                <a:off x="2597151" y="2081213"/>
                <a:ext cx="1160463" cy="1158875"/>
              </a:xfrm>
              <a:prstGeom prst="ellipse">
                <a:avLst/>
              </a:prstGeom>
              <a:solidFill>
                <a:schemeClr val="bg1"/>
              </a:solidFill>
              <a:ln w="9525" cap="flat" cmpd="sng" algn="ctr">
                <a:solidFill>
                  <a:srgbClr val="01568F"/>
                </a:solidFill>
                <a:prstDash val="solid"/>
                <a:round/>
                <a:headEnd type="none" w="med" len="med"/>
                <a:tailEnd type="none" w="med" len="med"/>
              </a:ln>
              <a:effectLst>
                <a:outerShdw blurRad="38100" dist="25400" dir="5400000" algn="t" rotWithShape="0">
                  <a:prstClr val="black">
                    <a:alpha val="27000"/>
                  </a:prstClr>
                </a:outerShdw>
              </a:effectLst>
            </p:spPr>
            <p:txBody>
              <a:bodyPr lIns="82124" tIns="41061" rIns="82124" bIns="41061"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defTabSz="814388">
                  <a:lnSpc>
                    <a:spcPct val="90000"/>
                  </a:lnSpc>
                  <a:defRPr/>
                </a:pPr>
                <a:endParaRPr lang="en-US" sz="2400" dirty="0">
                  <a:latin typeface="Arial" charset="0"/>
                </a:endParaRPr>
              </a:p>
            </p:txBody>
          </p:sp>
          <p:sp>
            <p:nvSpPr>
              <p:cNvPr id="30" name="Freeform 17">
                <a:extLst>
                  <a:ext uri="{FF2B5EF4-FFF2-40B4-BE49-F238E27FC236}">
                    <a16:creationId xmlns:a16="http://schemas.microsoft.com/office/drawing/2014/main" id="{75A1DD70-6E51-408C-90F4-57B0F1400138}"/>
                  </a:ext>
                </a:extLst>
              </p:cNvPr>
              <p:cNvSpPr>
                <a:spLocks/>
              </p:cNvSpPr>
              <p:nvPr/>
            </p:nvSpPr>
            <p:spPr bwMode="auto">
              <a:xfrm>
                <a:off x="2768601" y="2278063"/>
                <a:ext cx="989013" cy="987425"/>
              </a:xfrm>
              <a:custGeom>
                <a:avLst/>
                <a:gdLst>
                  <a:gd name="T0" fmla="*/ 0 w 265"/>
                  <a:gd name="T1" fmla="*/ 220 h 265"/>
                  <a:gd name="T2" fmla="*/ 110 w 265"/>
                  <a:gd name="T3" fmla="*/ 265 h 265"/>
                  <a:gd name="T4" fmla="*/ 265 w 265"/>
                  <a:gd name="T5" fmla="*/ 110 h 265"/>
                  <a:gd name="T6" fmla="*/ 220 w 265"/>
                  <a:gd name="T7" fmla="*/ 0 h 265"/>
                  <a:gd name="T8" fmla="*/ 0 w 265"/>
                  <a:gd name="T9" fmla="*/ 220 h 2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 h="265">
                    <a:moveTo>
                      <a:pt x="0" y="220"/>
                    </a:moveTo>
                    <a:cubicBezTo>
                      <a:pt x="28" y="248"/>
                      <a:pt x="67" y="265"/>
                      <a:pt x="110" y="265"/>
                    </a:cubicBezTo>
                    <a:cubicBezTo>
                      <a:pt x="195" y="265"/>
                      <a:pt x="265" y="196"/>
                      <a:pt x="265" y="110"/>
                    </a:cubicBezTo>
                    <a:cubicBezTo>
                      <a:pt x="265" y="67"/>
                      <a:pt x="248" y="28"/>
                      <a:pt x="220" y="0"/>
                    </a:cubicBezTo>
                    <a:lnTo>
                      <a:pt x="0" y="220"/>
                    </a:lnTo>
                    <a:close/>
                  </a:path>
                </a:pathLst>
              </a:custGeom>
              <a:gradFill rotWithShape="1">
                <a:gsLst>
                  <a:gs pos="0">
                    <a:srgbClr val="01315D">
                      <a:alpha val="28000"/>
                    </a:srgbClr>
                  </a:gs>
                  <a:gs pos="100000">
                    <a:srgbClr val="FFFFFF">
                      <a:alpha val="0"/>
                    </a:srgb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de-CH"/>
              </a:p>
            </p:txBody>
          </p:sp>
        </p:grpSp>
      </p:grpSp>
      <p:grpSp>
        <p:nvGrpSpPr>
          <p:cNvPr id="13" name="Group 12">
            <a:extLst>
              <a:ext uri="{FF2B5EF4-FFF2-40B4-BE49-F238E27FC236}">
                <a16:creationId xmlns:a16="http://schemas.microsoft.com/office/drawing/2014/main" id="{DDF83003-DEB4-483D-AF84-6930A6E506F0}"/>
              </a:ext>
            </a:extLst>
          </p:cNvPr>
          <p:cNvGrpSpPr>
            <a:grpSpLocks/>
          </p:cNvGrpSpPr>
          <p:nvPr/>
        </p:nvGrpSpPr>
        <p:grpSpPr bwMode="auto">
          <a:xfrm>
            <a:off x="5778500" y="1644650"/>
            <a:ext cx="1547813" cy="2308225"/>
            <a:chOff x="4264026" y="1931988"/>
            <a:chExt cx="1547813" cy="2308225"/>
          </a:xfrm>
        </p:grpSpPr>
        <p:sp>
          <p:nvSpPr>
            <p:cNvPr id="23" name="Freeform 11">
              <a:extLst>
                <a:ext uri="{FF2B5EF4-FFF2-40B4-BE49-F238E27FC236}">
                  <a16:creationId xmlns:a16="http://schemas.microsoft.com/office/drawing/2014/main" id="{F079C28B-67F0-49B1-BB25-806310AE65EE}"/>
                </a:ext>
              </a:extLst>
            </p:cNvPr>
            <p:cNvSpPr>
              <a:spLocks/>
            </p:cNvSpPr>
            <p:nvPr/>
          </p:nvSpPr>
          <p:spPr bwMode="auto">
            <a:xfrm>
              <a:off x="4264026" y="1931988"/>
              <a:ext cx="1547813" cy="2308225"/>
            </a:xfrm>
            <a:custGeom>
              <a:avLst/>
              <a:gdLst/>
              <a:ahLst/>
              <a:cxnLst>
                <a:cxn ang="0">
                  <a:pos x="207" y="0"/>
                </a:cxn>
                <a:cxn ang="0">
                  <a:pos x="207" y="0"/>
                </a:cxn>
                <a:cxn ang="0">
                  <a:pos x="408" y="157"/>
                </a:cxn>
                <a:cxn ang="0">
                  <a:pos x="415" y="207"/>
                </a:cxn>
                <a:cxn ang="0">
                  <a:pos x="276" y="476"/>
                </a:cxn>
                <a:cxn ang="0">
                  <a:pos x="210" y="618"/>
                </a:cxn>
                <a:cxn ang="0">
                  <a:pos x="207" y="619"/>
                </a:cxn>
                <a:cxn ang="0">
                  <a:pos x="204" y="618"/>
                </a:cxn>
                <a:cxn ang="0">
                  <a:pos x="139" y="476"/>
                </a:cxn>
                <a:cxn ang="0">
                  <a:pos x="0" y="207"/>
                </a:cxn>
                <a:cxn ang="0">
                  <a:pos x="6" y="157"/>
                </a:cxn>
                <a:cxn ang="0">
                  <a:pos x="207" y="0"/>
                </a:cxn>
              </a:cxnLst>
              <a:rect l="0" t="0" r="r" b="b"/>
              <a:pathLst>
                <a:path w="415" h="619">
                  <a:moveTo>
                    <a:pt x="207" y="0"/>
                  </a:moveTo>
                  <a:cubicBezTo>
                    <a:pt x="207" y="0"/>
                    <a:pt x="207" y="0"/>
                    <a:pt x="207" y="0"/>
                  </a:cubicBezTo>
                  <a:cubicBezTo>
                    <a:pt x="304" y="0"/>
                    <a:pt x="386" y="67"/>
                    <a:pt x="408" y="157"/>
                  </a:cubicBezTo>
                  <a:cubicBezTo>
                    <a:pt x="412" y="173"/>
                    <a:pt x="415" y="190"/>
                    <a:pt x="415" y="207"/>
                  </a:cubicBezTo>
                  <a:cubicBezTo>
                    <a:pt x="415" y="288"/>
                    <a:pt x="344" y="351"/>
                    <a:pt x="276" y="476"/>
                  </a:cubicBezTo>
                  <a:cubicBezTo>
                    <a:pt x="230" y="560"/>
                    <a:pt x="217" y="611"/>
                    <a:pt x="210" y="618"/>
                  </a:cubicBezTo>
                  <a:cubicBezTo>
                    <a:pt x="210" y="618"/>
                    <a:pt x="209" y="619"/>
                    <a:pt x="207" y="619"/>
                  </a:cubicBezTo>
                  <a:cubicBezTo>
                    <a:pt x="206" y="619"/>
                    <a:pt x="204" y="618"/>
                    <a:pt x="204" y="618"/>
                  </a:cubicBezTo>
                  <a:cubicBezTo>
                    <a:pt x="197" y="611"/>
                    <a:pt x="185" y="560"/>
                    <a:pt x="139" y="476"/>
                  </a:cubicBezTo>
                  <a:cubicBezTo>
                    <a:pt x="70" y="351"/>
                    <a:pt x="0" y="288"/>
                    <a:pt x="0" y="207"/>
                  </a:cubicBezTo>
                  <a:cubicBezTo>
                    <a:pt x="0" y="190"/>
                    <a:pt x="2" y="173"/>
                    <a:pt x="6" y="157"/>
                  </a:cubicBezTo>
                  <a:cubicBezTo>
                    <a:pt x="29" y="67"/>
                    <a:pt x="110" y="0"/>
                    <a:pt x="207" y="0"/>
                  </a:cubicBezTo>
                  <a:close/>
                </a:path>
              </a:pathLst>
            </a:custGeom>
            <a:gradFill flip="none" rotWithShape="1">
              <a:gsLst>
                <a:gs pos="0">
                  <a:srgbClr val="093667"/>
                </a:gs>
                <a:gs pos="100000">
                  <a:srgbClr val="011E39"/>
                </a:gs>
              </a:gsLst>
              <a:lin ang="5400000" scaled="0"/>
              <a:tileRect/>
            </a:gradFill>
            <a:ln>
              <a:solidFill>
                <a:srgbClr val="013253"/>
              </a:solidFill>
            </a:ln>
            <a:effectLst>
              <a:outerShdw blurRad="38100" dist="25400" dir="5400000" algn="ctr" rotWithShape="0">
                <a:srgbClr val="000000">
                  <a:alpha val="27000"/>
                </a:srgbClr>
              </a:outerShdw>
            </a:effec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1" fontAlgn="auto" hangingPunct="1">
                <a:spcBef>
                  <a:spcPts val="0"/>
                </a:spcBef>
                <a:spcAft>
                  <a:spcPts val="0"/>
                </a:spcAft>
                <a:defRPr/>
              </a:pPr>
              <a:endParaRPr lang="en-US" dirty="0">
                <a:latin typeface="+mn-lt"/>
              </a:endParaRPr>
            </a:p>
          </p:txBody>
        </p:sp>
        <p:grpSp>
          <p:nvGrpSpPr>
            <p:cNvPr id="24" name="Group 23">
              <a:extLst>
                <a:ext uri="{FF2B5EF4-FFF2-40B4-BE49-F238E27FC236}">
                  <a16:creationId xmlns:a16="http://schemas.microsoft.com/office/drawing/2014/main" id="{6F1CBAFC-3FA7-49E3-A475-B711634C4948}"/>
                </a:ext>
              </a:extLst>
            </p:cNvPr>
            <p:cNvGrpSpPr>
              <a:grpSpLocks/>
            </p:cNvGrpSpPr>
            <p:nvPr/>
          </p:nvGrpSpPr>
          <p:grpSpPr bwMode="auto">
            <a:xfrm>
              <a:off x="4457701" y="2081213"/>
              <a:ext cx="1160463" cy="1171575"/>
              <a:chOff x="4457701" y="2081213"/>
              <a:chExt cx="1160463" cy="1171575"/>
            </a:xfrm>
          </p:grpSpPr>
          <p:sp>
            <p:nvSpPr>
              <p:cNvPr id="25" name="Oval 24">
                <a:extLst>
                  <a:ext uri="{FF2B5EF4-FFF2-40B4-BE49-F238E27FC236}">
                    <a16:creationId xmlns:a16="http://schemas.microsoft.com/office/drawing/2014/main" id="{29B70C71-AF03-49D6-B405-04ADFF637CF3}"/>
                  </a:ext>
                </a:extLst>
              </p:cNvPr>
              <p:cNvSpPr>
                <a:spLocks noChangeArrowheads="1"/>
              </p:cNvSpPr>
              <p:nvPr/>
            </p:nvSpPr>
            <p:spPr bwMode="auto">
              <a:xfrm>
                <a:off x="4457701" y="2081213"/>
                <a:ext cx="1160463" cy="1158875"/>
              </a:xfrm>
              <a:prstGeom prst="ellipse">
                <a:avLst/>
              </a:prstGeom>
              <a:solidFill>
                <a:schemeClr val="bg1"/>
              </a:solidFill>
              <a:ln w="9525" cap="flat" cmpd="sng" algn="ctr">
                <a:solidFill>
                  <a:srgbClr val="013253"/>
                </a:solidFill>
                <a:prstDash val="solid"/>
                <a:round/>
                <a:headEnd type="none" w="med" len="med"/>
                <a:tailEnd type="none" w="med" len="med"/>
              </a:ln>
              <a:effectLst>
                <a:outerShdw blurRad="38100" dist="25400" dir="5400000" algn="t" rotWithShape="0">
                  <a:prstClr val="black">
                    <a:alpha val="27000"/>
                  </a:prstClr>
                </a:outerShdw>
              </a:effectLst>
            </p:spPr>
            <p:txBody>
              <a:bodyPr lIns="82124" tIns="41061" rIns="82124" bIns="41061"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defTabSz="814388">
                  <a:lnSpc>
                    <a:spcPct val="90000"/>
                  </a:lnSpc>
                  <a:defRPr/>
                </a:pPr>
                <a:endParaRPr lang="en-US" sz="2400" dirty="0">
                  <a:latin typeface="Arial" charset="0"/>
                </a:endParaRPr>
              </a:p>
            </p:txBody>
          </p:sp>
          <p:sp>
            <p:nvSpPr>
              <p:cNvPr id="26" name="Freeform 18">
                <a:extLst>
                  <a:ext uri="{FF2B5EF4-FFF2-40B4-BE49-F238E27FC236}">
                    <a16:creationId xmlns:a16="http://schemas.microsoft.com/office/drawing/2014/main" id="{0784207C-8F1C-408A-9FFD-74F6767C1B65}"/>
                  </a:ext>
                </a:extLst>
              </p:cNvPr>
              <p:cNvSpPr>
                <a:spLocks/>
              </p:cNvSpPr>
              <p:nvPr/>
            </p:nvSpPr>
            <p:spPr bwMode="auto">
              <a:xfrm>
                <a:off x="4625976" y="2265363"/>
                <a:ext cx="992188" cy="987425"/>
              </a:xfrm>
              <a:custGeom>
                <a:avLst/>
                <a:gdLst>
                  <a:gd name="T0" fmla="*/ 0 w 266"/>
                  <a:gd name="T1" fmla="*/ 220 h 265"/>
                  <a:gd name="T2" fmla="*/ 110 w 266"/>
                  <a:gd name="T3" fmla="*/ 265 h 265"/>
                  <a:gd name="T4" fmla="*/ 266 w 266"/>
                  <a:gd name="T5" fmla="*/ 110 h 265"/>
                  <a:gd name="T6" fmla="*/ 220 w 266"/>
                  <a:gd name="T7" fmla="*/ 0 h 265"/>
                  <a:gd name="T8" fmla="*/ 0 w 266"/>
                  <a:gd name="T9" fmla="*/ 220 h 2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6" h="265">
                    <a:moveTo>
                      <a:pt x="0" y="220"/>
                    </a:moveTo>
                    <a:cubicBezTo>
                      <a:pt x="28" y="248"/>
                      <a:pt x="67" y="265"/>
                      <a:pt x="110" y="265"/>
                    </a:cubicBezTo>
                    <a:cubicBezTo>
                      <a:pt x="196" y="265"/>
                      <a:pt x="266" y="196"/>
                      <a:pt x="266" y="110"/>
                    </a:cubicBezTo>
                    <a:cubicBezTo>
                      <a:pt x="266" y="67"/>
                      <a:pt x="248" y="28"/>
                      <a:pt x="220" y="0"/>
                    </a:cubicBezTo>
                    <a:lnTo>
                      <a:pt x="0" y="220"/>
                    </a:lnTo>
                    <a:close/>
                  </a:path>
                </a:pathLst>
              </a:custGeom>
              <a:gradFill rotWithShape="1">
                <a:gsLst>
                  <a:gs pos="0">
                    <a:srgbClr val="000C16">
                      <a:alpha val="34901"/>
                    </a:srgbClr>
                  </a:gs>
                  <a:gs pos="100000">
                    <a:schemeClr val="bg1">
                      <a:alpha val="0"/>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de-CH"/>
              </a:p>
            </p:txBody>
          </p:sp>
        </p:grpSp>
      </p:grpSp>
      <p:grpSp>
        <p:nvGrpSpPr>
          <p:cNvPr id="14" name="Group 13">
            <a:extLst>
              <a:ext uri="{FF2B5EF4-FFF2-40B4-BE49-F238E27FC236}">
                <a16:creationId xmlns:a16="http://schemas.microsoft.com/office/drawing/2014/main" id="{A30ED695-F3EA-4AE2-9A92-06D48C7CD93D}"/>
              </a:ext>
            </a:extLst>
          </p:cNvPr>
          <p:cNvGrpSpPr>
            <a:grpSpLocks/>
          </p:cNvGrpSpPr>
          <p:nvPr/>
        </p:nvGrpSpPr>
        <p:grpSpPr bwMode="auto">
          <a:xfrm>
            <a:off x="7635875" y="1644650"/>
            <a:ext cx="1546225" cy="2308225"/>
            <a:chOff x="6121401" y="1931988"/>
            <a:chExt cx="1546225" cy="2308225"/>
          </a:xfrm>
        </p:grpSpPr>
        <p:sp>
          <p:nvSpPr>
            <p:cNvPr id="19" name="Freeform 13">
              <a:extLst>
                <a:ext uri="{FF2B5EF4-FFF2-40B4-BE49-F238E27FC236}">
                  <a16:creationId xmlns:a16="http://schemas.microsoft.com/office/drawing/2014/main" id="{4321C2D8-1251-4A95-8345-11956FC31159}"/>
                </a:ext>
              </a:extLst>
            </p:cNvPr>
            <p:cNvSpPr>
              <a:spLocks/>
            </p:cNvSpPr>
            <p:nvPr/>
          </p:nvSpPr>
          <p:spPr bwMode="auto">
            <a:xfrm>
              <a:off x="6121401" y="1931988"/>
              <a:ext cx="1546225" cy="2308225"/>
            </a:xfrm>
            <a:custGeom>
              <a:avLst/>
              <a:gdLst/>
              <a:ahLst/>
              <a:cxnLst>
                <a:cxn ang="0">
                  <a:pos x="208" y="0"/>
                </a:cxn>
                <a:cxn ang="0">
                  <a:pos x="208" y="0"/>
                </a:cxn>
                <a:cxn ang="0">
                  <a:pos x="409" y="157"/>
                </a:cxn>
                <a:cxn ang="0">
                  <a:pos x="415" y="207"/>
                </a:cxn>
                <a:cxn ang="0">
                  <a:pos x="276" y="476"/>
                </a:cxn>
                <a:cxn ang="0">
                  <a:pos x="211" y="618"/>
                </a:cxn>
                <a:cxn ang="0">
                  <a:pos x="208" y="619"/>
                </a:cxn>
                <a:cxn ang="0">
                  <a:pos x="205" y="618"/>
                </a:cxn>
                <a:cxn ang="0">
                  <a:pos x="139" y="476"/>
                </a:cxn>
                <a:cxn ang="0">
                  <a:pos x="0" y="207"/>
                </a:cxn>
                <a:cxn ang="0">
                  <a:pos x="7" y="157"/>
                </a:cxn>
                <a:cxn ang="0">
                  <a:pos x="208" y="0"/>
                </a:cxn>
              </a:cxnLst>
              <a:rect l="0" t="0" r="r" b="b"/>
              <a:pathLst>
                <a:path w="415" h="619">
                  <a:moveTo>
                    <a:pt x="208" y="0"/>
                  </a:moveTo>
                  <a:cubicBezTo>
                    <a:pt x="208" y="0"/>
                    <a:pt x="208" y="0"/>
                    <a:pt x="208" y="0"/>
                  </a:cubicBezTo>
                  <a:cubicBezTo>
                    <a:pt x="305" y="0"/>
                    <a:pt x="386" y="67"/>
                    <a:pt x="409" y="157"/>
                  </a:cubicBezTo>
                  <a:cubicBezTo>
                    <a:pt x="413" y="173"/>
                    <a:pt x="415" y="190"/>
                    <a:pt x="415" y="207"/>
                  </a:cubicBezTo>
                  <a:cubicBezTo>
                    <a:pt x="415" y="288"/>
                    <a:pt x="345" y="351"/>
                    <a:pt x="276" y="476"/>
                  </a:cubicBezTo>
                  <a:cubicBezTo>
                    <a:pt x="230" y="560"/>
                    <a:pt x="218" y="611"/>
                    <a:pt x="211" y="618"/>
                  </a:cubicBezTo>
                  <a:cubicBezTo>
                    <a:pt x="211" y="618"/>
                    <a:pt x="209" y="619"/>
                    <a:pt x="208" y="619"/>
                  </a:cubicBezTo>
                  <a:cubicBezTo>
                    <a:pt x="206" y="619"/>
                    <a:pt x="205" y="618"/>
                    <a:pt x="205" y="618"/>
                  </a:cubicBezTo>
                  <a:cubicBezTo>
                    <a:pt x="198" y="611"/>
                    <a:pt x="185" y="560"/>
                    <a:pt x="139" y="476"/>
                  </a:cubicBezTo>
                  <a:cubicBezTo>
                    <a:pt x="71" y="351"/>
                    <a:pt x="0" y="288"/>
                    <a:pt x="0" y="207"/>
                  </a:cubicBezTo>
                  <a:cubicBezTo>
                    <a:pt x="0" y="190"/>
                    <a:pt x="3" y="173"/>
                    <a:pt x="7" y="157"/>
                  </a:cubicBezTo>
                  <a:cubicBezTo>
                    <a:pt x="29" y="67"/>
                    <a:pt x="111" y="0"/>
                    <a:pt x="208" y="0"/>
                  </a:cubicBezTo>
                  <a:close/>
                </a:path>
              </a:pathLst>
            </a:custGeom>
            <a:gradFill>
              <a:gsLst>
                <a:gs pos="0">
                  <a:srgbClr val="0199A1"/>
                </a:gs>
                <a:gs pos="100000">
                  <a:srgbClr val="015E63"/>
                </a:gs>
              </a:gsLst>
              <a:lin ang="5400000" scaled="0"/>
            </a:gradFill>
            <a:ln w="9525" cap="flat" cmpd="sng" algn="ctr">
              <a:solidFill>
                <a:srgbClr val="048C89"/>
              </a:solidFill>
              <a:prstDash val="solid"/>
              <a:round/>
              <a:headEnd type="none" w="med" len="med"/>
              <a:tailEnd type="none" w="med" len="med"/>
            </a:ln>
            <a:effectLst>
              <a:outerShdw blurRad="38100" dist="25400" dir="5400000" algn="ctr" rotWithShape="0">
                <a:srgbClr val="000000">
                  <a:alpha val="27000"/>
                </a:srgbClr>
              </a:outerShdw>
            </a:effectLst>
          </p:spPr>
          <p:txBody>
            <a:bodyPr lIns="82124" tIns="41061" rIns="82124" bIns="41061"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defTabSz="814388">
                <a:lnSpc>
                  <a:spcPct val="90000"/>
                </a:lnSpc>
                <a:defRPr/>
              </a:pPr>
              <a:endParaRPr lang="en-US" sz="2400" dirty="0">
                <a:latin typeface="Arial" charset="0"/>
              </a:endParaRPr>
            </a:p>
          </p:txBody>
        </p:sp>
        <p:grpSp>
          <p:nvGrpSpPr>
            <p:cNvPr id="20" name="Group 19">
              <a:extLst>
                <a:ext uri="{FF2B5EF4-FFF2-40B4-BE49-F238E27FC236}">
                  <a16:creationId xmlns:a16="http://schemas.microsoft.com/office/drawing/2014/main" id="{BED22FC4-9537-48AD-902F-BC5BDF0FDE9D}"/>
                </a:ext>
              </a:extLst>
            </p:cNvPr>
            <p:cNvGrpSpPr>
              <a:grpSpLocks/>
            </p:cNvGrpSpPr>
            <p:nvPr/>
          </p:nvGrpSpPr>
          <p:grpSpPr bwMode="auto">
            <a:xfrm>
              <a:off x="6315076" y="2081213"/>
              <a:ext cx="1158875" cy="1168400"/>
              <a:chOff x="6315076" y="2081213"/>
              <a:chExt cx="1158875" cy="1168400"/>
            </a:xfrm>
          </p:grpSpPr>
          <p:sp>
            <p:nvSpPr>
              <p:cNvPr id="21" name="Oval 20">
                <a:extLst>
                  <a:ext uri="{FF2B5EF4-FFF2-40B4-BE49-F238E27FC236}">
                    <a16:creationId xmlns:a16="http://schemas.microsoft.com/office/drawing/2014/main" id="{1470E546-8626-42E2-9891-7AE51F249B44}"/>
                  </a:ext>
                </a:extLst>
              </p:cNvPr>
              <p:cNvSpPr>
                <a:spLocks noChangeArrowheads="1"/>
              </p:cNvSpPr>
              <p:nvPr/>
            </p:nvSpPr>
            <p:spPr bwMode="auto">
              <a:xfrm>
                <a:off x="6315076" y="2081213"/>
                <a:ext cx="1158875" cy="1158875"/>
              </a:xfrm>
              <a:prstGeom prst="ellipse">
                <a:avLst/>
              </a:prstGeom>
              <a:solidFill>
                <a:schemeClr val="bg1"/>
              </a:solidFill>
              <a:ln w="9525" cap="flat" cmpd="sng" algn="ctr">
                <a:solidFill>
                  <a:srgbClr val="048C89"/>
                </a:solidFill>
                <a:prstDash val="solid"/>
                <a:round/>
                <a:headEnd type="none" w="med" len="med"/>
                <a:tailEnd type="none" w="med" len="med"/>
              </a:ln>
              <a:effectLst>
                <a:outerShdw blurRad="38100" dist="25400" dir="5400000" algn="t" rotWithShape="0">
                  <a:prstClr val="black">
                    <a:alpha val="27000"/>
                  </a:prstClr>
                </a:outerShdw>
              </a:effectLst>
            </p:spPr>
            <p:txBody>
              <a:bodyPr lIns="82124" tIns="41061" rIns="82124" bIns="41061"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defTabSz="814388">
                  <a:lnSpc>
                    <a:spcPct val="90000"/>
                  </a:lnSpc>
                  <a:defRPr/>
                </a:pPr>
                <a:endParaRPr lang="en-US" sz="2400" dirty="0">
                  <a:latin typeface="Arial" charset="0"/>
                </a:endParaRPr>
              </a:p>
            </p:txBody>
          </p:sp>
          <p:sp>
            <p:nvSpPr>
              <p:cNvPr id="22" name="Freeform 19">
                <a:extLst>
                  <a:ext uri="{FF2B5EF4-FFF2-40B4-BE49-F238E27FC236}">
                    <a16:creationId xmlns:a16="http://schemas.microsoft.com/office/drawing/2014/main" id="{DC184C07-79F1-43A0-B090-7CB35C2E665B}"/>
                  </a:ext>
                </a:extLst>
              </p:cNvPr>
              <p:cNvSpPr>
                <a:spLocks/>
              </p:cNvSpPr>
              <p:nvPr/>
            </p:nvSpPr>
            <p:spPr bwMode="auto">
              <a:xfrm>
                <a:off x="6486526" y="2262188"/>
                <a:ext cx="987425" cy="987425"/>
              </a:xfrm>
              <a:custGeom>
                <a:avLst/>
                <a:gdLst>
                  <a:gd name="T0" fmla="*/ 0 w 265"/>
                  <a:gd name="T1" fmla="*/ 220 h 265"/>
                  <a:gd name="T2" fmla="*/ 110 w 265"/>
                  <a:gd name="T3" fmla="*/ 265 h 265"/>
                  <a:gd name="T4" fmla="*/ 265 w 265"/>
                  <a:gd name="T5" fmla="*/ 110 h 265"/>
                  <a:gd name="T6" fmla="*/ 220 w 265"/>
                  <a:gd name="T7" fmla="*/ 0 h 265"/>
                  <a:gd name="T8" fmla="*/ 0 w 265"/>
                  <a:gd name="T9" fmla="*/ 220 h 2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 h="265">
                    <a:moveTo>
                      <a:pt x="0" y="220"/>
                    </a:moveTo>
                    <a:cubicBezTo>
                      <a:pt x="28" y="248"/>
                      <a:pt x="67" y="265"/>
                      <a:pt x="110" y="265"/>
                    </a:cubicBezTo>
                    <a:cubicBezTo>
                      <a:pt x="196" y="265"/>
                      <a:pt x="265" y="196"/>
                      <a:pt x="265" y="110"/>
                    </a:cubicBezTo>
                    <a:cubicBezTo>
                      <a:pt x="265" y="67"/>
                      <a:pt x="248" y="28"/>
                      <a:pt x="220" y="0"/>
                    </a:cubicBezTo>
                    <a:lnTo>
                      <a:pt x="0" y="220"/>
                    </a:lnTo>
                    <a:close/>
                  </a:path>
                </a:pathLst>
              </a:custGeom>
              <a:gradFill rotWithShape="1">
                <a:gsLst>
                  <a:gs pos="0">
                    <a:srgbClr val="01315D">
                      <a:alpha val="28000"/>
                    </a:srgbClr>
                  </a:gs>
                  <a:gs pos="100000">
                    <a:srgbClr val="FFFFFF">
                      <a:alpha val="0"/>
                    </a:srgb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de-CH"/>
              </a:p>
            </p:txBody>
          </p:sp>
        </p:grpSp>
      </p:grpSp>
      <p:pic>
        <p:nvPicPr>
          <p:cNvPr id="40" name="Content Placeholder 39" descr="A model of a building&#10;&#10;Description automatically generated with low confidence">
            <a:extLst>
              <a:ext uri="{FF2B5EF4-FFF2-40B4-BE49-F238E27FC236}">
                <a16:creationId xmlns:a16="http://schemas.microsoft.com/office/drawing/2014/main" id="{0CEC5737-2B91-41A2-B1EF-A53262CCAF92}"/>
              </a:ext>
            </a:extLst>
          </p:cNvPr>
          <p:cNvPicPr>
            <a:picLocks noGrp="1" noChangeAspect="1"/>
          </p:cNvPicPr>
          <p:nvPr>
            <p:ph idx="1"/>
          </p:nvPr>
        </p:nvPicPr>
        <p:blipFill>
          <a:blip r:embed="rId3"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55838" y="2036651"/>
            <a:ext cx="1155700" cy="680117"/>
          </a:xfrm>
        </p:spPr>
      </p:pic>
      <p:pic>
        <p:nvPicPr>
          <p:cNvPr id="42" name="Picture 41" descr="Text&#10;&#10;Description automatically generated">
            <a:extLst>
              <a:ext uri="{FF2B5EF4-FFF2-40B4-BE49-F238E27FC236}">
                <a16:creationId xmlns:a16="http://schemas.microsoft.com/office/drawing/2014/main" id="{31F39620-D91F-4834-B459-18E834716ACE}"/>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613695" y="1964430"/>
            <a:ext cx="2164805" cy="803909"/>
          </a:xfrm>
          <a:prstGeom prst="rect">
            <a:avLst/>
          </a:prstGeom>
        </p:spPr>
      </p:pic>
      <p:pic>
        <p:nvPicPr>
          <p:cNvPr id="44" name="Graphic 43">
            <a:extLst>
              <a:ext uri="{FF2B5EF4-FFF2-40B4-BE49-F238E27FC236}">
                <a16:creationId xmlns:a16="http://schemas.microsoft.com/office/drawing/2014/main" id="{DF79A3A1-63B4-44F8-9091-4791382D8826}"/>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6238535" y="2042998"/>
            <a:ext cx="660627" cy="660627"/>
          </a:xfrm>
          <a:prstGeom prst="rect">
            <a:avLst/>
          </a:prstGeom>
        </p:spPr>
      </p:pic>
      <p:pic>
        <p:nvPicPr>
          <p:cNvPr id="51" name="Picture 50" descr="Chart, histogram&#10;&#10;Description automatically generated">
            <a:extLst>
              <a:ext uri="{FF2B5EF4-FFF2-40B4-BE49-F238E27FC236}">
                <a16:creationId xmlns:a16="http://schemas.microsoft.com/office/drawing/2014/main" id="{CF7F8EF6-C59A-4509-AFEA-6148C286F5C7}"/>
              </a:ext>
            </a:extLst>
          </p:cNvPr>
          <p:cNvPicPr>
            <a:picLocks noChangeAspect="1"/>
          </p:cNvPicPr>
          <p:nvPr/>
        </p:nvPicPr>
        <p:blipFill>
          <a:blip r:embed="rId7">
            <a:clrChange>
              <a:clrFrom>
                <a:srgbClr val="0F0E15"/>
              </a:clrFrom>
              <a:clrTo>
                <a:srgbClr val="0F0E15">
                  <a:alpha val="0"/>
                </a:srgbClr>
              </a:clrTo>
            </a:clrChange>
            <a:extLst>
              <a:ext uri="{28A0092B-C50C-407E-A947-70E740481C1C}">
                <a14:useLocalDpi xmlns:a14="http://schemas.microsoft.com/office/drawing/2010/main" val="0"/>
              </a:ext>
            </a:extLst>
          </a:blip>
          <a:stretch>
            <a:fillRect/>
          </a:stretch>
        </p:blipFill>
        <p:spPr>
          <a:xfrm>
            <a:off x="8001000" y="1941324"/>
            <a:ext cx="759542" cy="804222"/>
          </a:xfrm>
          <a:prstGeom prst="rect">
            <a:avLst/>
          </a:prstGeom>
        </p:spPr>
      </p:pic>
      <p:sp>
        <p:nvSpPr>
          <p:cNvPr id="53" name="TextBox 52">
            <a:extLst>
              <a:ext uri="{FF2B5EF4-FFF2-40B4-BE49-F238E27FC236}">
                <a16:creationId xmlns:a16="http://schemas.microsoft.com/office/drawing/2014/main" id="{32FC03E9-C44F-4162-B661-D0A6551BA682}"/>
              </a:ext>
            </a:extLst>
          </p:cNvPr>
          <p:cNvSpPr txBox="1"/>
          <p:nvPr/>
        </p:nvSpPr>
        <p:spPr>
          <a:xfrm>
            <a:off x="731837" y="6021659"/>
            <a:ext cx="10728325" cy="276999"/>
          </a:xfrm>
          <a:prstGeom prst="rect">
            <a:avLst/>
          </a:prstGeom>
          <a:noFill/>
        </p:spPr>
        <p:txBody>
          <a:bodyPr wrap="square" rtlCol="0">
            <a:spAutoFit/>
          </a:bodyPr>
          <a:lstStyle/>
          <a:p>
            <a:r>
              <a:rPr lang="en-US" sz="1200" dirty="0" err="1"/>
              <a:t>Img</a:t>
            </a:r>
            <a:r>
              <a:rPr lang="en-US" sz="1200" dirty="0"/>
              <a:t>. Ref. commons.wikimedia.org</a:t>
            </a:r>
            <a:endParaRPr lang="de-CH" sz="1200" dirty="0"/>
          </a:p>
        </p:txBody>
      </p:sp>
      <p:sp>
        <p:nvSpPr>
          <p:cNvPr id="2" name="TextBox 1">
            <a:extLst>
              <a:ext uri="{FF2B5EF4-FFF2-40B4-BE49-F238E27FC236}">
                <a16:creationId xmlns:a16="http://schemas.microsoft.com/office/drawing/2014/main" id="{DDA7F8B5-7490-4159-B769-BDD25FB9B573}"/>
              </a:ext>
            </a:extLst>
          </p:cNvPr>
          <p:cNvSpPr txBox="1"/>
          <p:nvPr/>
        </p:nvSpPr>
        <p:spPr>
          <a:xfrm>
            <a:off x="1771650" y="3784639"/>
            <a:ext cx="4200525" cy="1107996"/>
          </a:xfrm>
          <a:prstGeom prst="rect">
            <a:avLst/>
          </a:prstGeom>
          <a:noFill/>
        </p:spPr>
        <p:txBody>
          <a:bodyPr wrap="square" rtlCol="0">
            <a:spAutoFit/>
          </a:bodyPr>
          <a:lstStyle/>
          <a:p>
            <a:r>
              <a:rPr lang="en-US" sz="6600" dirty="0">
                <a:solidFill>
                  <a:schemeClr val="bg1"/>
                </a:solidFill>
              </a:rPr>
              <a:t>Data</a:t>
            </a:r>
            <a:endParaRPr lang="de-CH" sz="6600" dirty="0">
              <a:solidFill>
                <a:schemeClr val="bg1"/>
              </a:solidFill>
            </a:endParaRPr>
          </a:p>
        </p:txBody>
      </p:sp>
    </p:spTree>
    <p:extLst>
      <p:ext uri="{BB962C8B-B14F-4D97-AF65-F5344CB8AC3E}">
        <p14:creationId xmlns:p14="http://schemas.microsoft.com/office/powerpoint/2010/main" val="2918915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56AFA-BF3E-4B0C-A0AB-BBD048B631B3}"/>
              </a:ext>
            </a:extLst>
          </p:cNvPr>
          <p:cNvSpPr>
            <a:spLocks noGrp="1"/>
          </p:cNvSpPr>
          <p:nvPr>
            <p:ph type="title"/>
          </p:nvPr>
        </p:nvSpPr>
        <p:spPr/>
        <p:txBody>
          <a:bodyPr/>
          <a:lstStyle/>
          <a:p>
            <a:r>
              <a:rPr lang="en-US" dirty="0"/>
              <a:t>Aimed Architecture</a:t>
            </a:r>
            <a:endParaRPr lang="de-CH" dirty="0"/>
          </a:p>
        </p:txBody>
      </p:sp>
      <p:pic>
        <p:nvPicPr>
          <p:cNvPr id="8" name="Content Placeholder 7" descr="A model of a building&#10;&#10;Description automatically generated with low confidence">
            <a:extLst>
              <a:ext uri="{FF2B5EF4-FFF2-40B4-BE49-F238E27FC236}">
                <a16:creationId xmlns:a16="http://schemas.microsoft.com/office/drawing/2014/main" id="{77D39EF1-645A-4C43-B3BC-246D2EBEBDCA}"/>
              </a:ext>
            </a:extLst>
          </p:cNvPr>
          <p:cNvPicPr>
            <a:picLocks noGrp="1" noChangeAspect="1"/>
          </p:cNvPicPr>
          <p:nvPr>
            <p:ph idx="1"/>
          </p:nvPr>
        </p:nvPicPr>
        <p:blipFill>
          <a:blip r:embed="rId3" cstate="hqprint">
            <a:extLst>
              <a:ext uri="{28A0092B-C50C-407E-A947-70E740481C1C}">
                <a14:useLocalDpi xmlns:a14="http://schemas.microsoft.com/office/drawing/2010/main" val="0"/>
              </a:ext>
            </a:extLst>
          </a:blip>
          <a:stretch>
            <a:fillRect/>
          </a:stretch>
        </p:blipFill>
        <p:spPr>
          <a:xfrm>
            <a:off x="1102713" y="2309547"/>
            <a:ext cx="1529342" cy="900000"/>
          </a:xfrm>
        </p:spPr>
      </p:pic>
      <p:sp>
        <p:nvSpPr>
          <p:cNvPr id="4" name="Date Placeholder 3">
            <a:extLst>
              <a:ext uri="{FF2B5EF4-FFF2-40B4-BE49-F238E27FC236}">
                <a16:creationId xmlns:a16="http://schemas.microsoft.com/office/drawing/2014/main" id="{36CB326E-B716-4944-9165-20B5E7DC3DFB}"/>
              </a:ext>
            </a:extLst>
          </p:cNvPr>
          <p:cNvSpPr>
            <a:spLocks noGrp="1"/>
          </p:cNvSpPr>
          <p:nvPr>
            <p:ph type="dt" sz="half" idx="10"/>
          </p:nvPr>
        </p:nvSpPr>
        <p:spPr/>
        <p:txBody>
          <a:bodyPr/>
          <a:lstStyle/>
          <a:p>
            <a:fld id="{5D31F6CE-8B51-4330-97D1-B65FBEDEEEBD}" type="datetime1">
              <a:rPr lang="de-CH" noProof="0" smtClean="0"/>
              <a:t>31.05.2021</a:t>
            </a:fld>
            <a:endParaRPr lang="de-CH" noProof="0"/>
          </a:p>
        </p:txBody>
      </p:sp>
      <p:sp>
        <p:nvSpPr>
          <p:cNvPr id="5" name="Footer Placeholder 4">
            <a:extLst>
              <a:ext uri="{FF2B5EF4-FFF2-40B4-BE49-F238E27FC236}">
                <a16:creationId xmlns:a16="http://schemas.microsoft.com/office/drawing/2014/main" id="{3E9FA99B-106E-47F9-90B7-775276466C14}"/>
              </a:ext>
            </a:extLst>
          </p:cNvPr>
          <p:cNvSpPr>
            <a:spLocks noGrp="1"/>
          </p:cNvSpPr>
          <p:nvPr>
            <p:ph type="ftr" sz="quarter" idx="11"/>
          </p:nvPr>
        </p:nvSpPr>
        <p:spPr/>
        <p:txBody>
          <a:bodyPr/>
          <a:lstStyle/>
          <a:p>
            <a:r>
              <a:rPr lang="de-DE"/>
              <a:t>Matthias Baumann, Aurelio Negri, Linus Vogel, Gilles Waeber</a:t>
            </a:r>
            <a:endParaRPr lang="de-CH" dirty="0"/>
          </a:p>
        </p:txBody>
      </p:sp>
      <p:sp>
        <p:nvSpPr>
          <p:cNvPr id="6" name="Slide Number Placeholder 5">
            <a:extLst>
              <a:ext uri="{FF2B5EF4-FFF2-40B4-BE49-F238E27FC236}">
                <a16:creationId xmlns:a16="http://schemas.microsoft.com/office/drawing/2014/main" id="{3B149109-505D-4B61-A8E9-D6C1C278415B}"/>
              </a:ext>
            </a:extLst>
          </p:cNvPr>
          <p:cNvSpPr>
            <a:spLocks noGrp="1"/>
          </p:cNvSpPr>
          <p:nvPr>
            <p:ph type="sldNum" sz="quarter" idx="12"/>
          </p:nvPr>
        </p:nvSpPr>
        <p:spPr/>
        <p:txBody>
          <a:bodyPr/>
          <a:lstStyle/>
          <a:p>
            <a:fld id="{5ACA52AF-F19D-405C-AD5F-7D94B96A5CC3}" type="slidenum">
              <a:rPr lang="de-CH" noProof="0" smtClean="0"/>
              <a:t>6</a:t>
            </a:fld>
            <a:endParaRPr lang="de-CH" noProof="0"/>
          </a:p>
        </p:txBody>
      </p:sp>
      <mc:AlternateContent xmlns:mc="http://schemas.openxmlformats.org/markup-compatibility/2006">
        <mc:Choice xmlns:p14="http://schemas.microsoft.com/office/powerpoint/2010/main" xmlns:aink="http://schemas.microsoft.com/office/drawing/2016/ink" xmlns="" Requires="p14 aink">
          <p:contentPart p14:bwMode="auto" r:id="rId4">
            <p14:nvContentPartPr>
              <p14:cNvPr id="10" name="Ink 9">
                <a:extLst>
                  <a:ext uri="{FF2B5EF4-FFF2-40B4-BE49-F238E27FC236}">
                    <a16:creationId xmlns:a16="http://schemas.microsoft.com/office/drawing/2014/main" id="{3ECADE1D-76D8-4F5A-8B7F-6B23EF939FE8}"/>
                  </a:ext>
                </a:extLst>
              </p14:cNvPr>
              <p14:cNvContentPartPr/>
              <p14:nvPr/>
            </p14:nvContentPartPr>
            <p14:xfrm>
              <a:off x="1313405" y="2952535"/>
              <a:ext cx="244080" cy="1443600"/>
            </p14:xfrm>
          </p:contentPart>
        </mc:Choice>
        <mc:Fallback>
          <p:pic>
            <p:nvPicPr>
              <p:cNvPr id="10" name="Ink 9">
                <a:extLst>
                  <a:ext uri="{FF2B5EF4-FFF2-40B4-BE49-F238E27FC236}">
                    <a16:creationId xmlns:a16="http://schemas.microsoft.com/office/drawing/2014/main" id="{3ECADE1D-76D8-4F5A-8B7F-6B23EF939FE8}"/>
                  </a:ext>
                </a:extLst>
              </p:cNvPr>
              <p:cNvPicPr/>
              <p:nvPr/>
            </p:nvPicPr>
            <p:blipFill>
              <a:blip r:embed="rId5"/>
              <a:stretch>
                <a:fillRect/>
              </a:stretch>
            </p:blipFill>
            <p:spPr>
              <a:xfrm>
                <a:off x="1295405" y="2934895"/>
                <a:ext cx="279720" cy="1479240"/>
              </a:xfrm>
              <a:prstGeom prst="rect">
                <a:avLst/>
              </a:prstGeom>
            </p:spPr>
          </p:pic>
        </mc:Fallback>
      </mc:AlternateContent>
      <p:grpSp>
        <p:nvGrpSpPr>
          <p:cNvPr id="24" name="Group 23">
            <a:extLst>
              <a:ext uri="{FF2B5EF4-FFF2-40B4-BE49-F238E27FC236}">
                <a16:creationId xmlns:a16="http://schemas.microsoft.com/office/drawing/2014/main" id="{B88ECA88-805D-4D0E-BE72-4DCAE7975181}"/>
              </a:ext>
            </a:extLst>
          </p:cNvPr>
          <p:cNvGrpSpPr/>
          <p:nvPr/>
        </p:nvGrpSpPr>
        <p:grpSpPr>
          <a:xfrm>
            <a:off x="1143485" y="4430335"/>
            <a:ext cx="281520" cy="316080"/>
            <a:chOff x="1820868" y="5336270"/>
            <a:chExt cx="281520" cy="316080"/>
          </a:xfrm>
        </p:grpSpPr>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FA6EAC3F-D67A-4A5F-B016-72E49206F009}"/>
                    </a:ext>
                  </a:extLst>
                </p14:cNvPr>
                <p14:cNvContentPartPr/>
                <p14:nvPr/>
              </p14:nvContentPartPr>
              <p14:xfrm>
                <a:off x="1820868" y="5336270"/>
                <a:ext cx="127800" cy="155520"/>
              </p14:xfrm>
            </p:contentPart>
          </mc:Choice>
          <mc:Fallback xmlns="">
            <p:pic>
              <p:nvPicPr>
                <p:cNvPr id="11" name="Ink 10">
                  <a:extLst>
                    <a:ext uri="{FF2B5EF4-FFF2-40B4-BE49-F238E27FC236}">
                      <a16:creationId xmlns:a16="http://schemas.microsoft.com/office/drawing/2014/main" id="{FA6EAC3F-D67A-4A5F-B016-72E49206F009}"/>
                    </a:ext>
                  </a:extLst>
                </p:cNvPr>
                <p:cNvPicPr/>
                <p:nvPr/>
              </p:nvPicPr>
              <p:blipFill>
                <a:blip r:embed="rId7"/>
                <a:stretch>
                  <a:fillRect/>
                </a:stretch>
              </p:blipFill>
              <p:spPr>
                <a:xfrm>
                  <a:off x="1816548" y="5331950"/>
                  <a:ext cx="1364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BD60E4E9-2299-4DDD-96FF-D17843343E63}"/>
                    </a:ext>
                  </a:extLst>
                </p14:cNvPr>
                <p14:cNvContentPartPr/>
                <p14:nvPr/>
              </p14:nvContentPartPr>
              <p14:xfrm>
                <a:off x="1835268" y="5489270"/>
                <a:ext cx="127800" cy="120240"/>
              </p14:xfrm>
            </p:contentPart>
          </mc:Choice>
          <mc:Fallback xmlns="">
            <p:pic>
              <p:nvPicPr>
                <p:cNvPr id="12" name="Ink 11">
                  <a:extLst>
                    <a:ext uri="{FF2B5EF4-FFF2-40B4-BE49-F238E27FC236}">
                      <a16:creationId xmlns:a16="http://schemas.microsoft.com/office/drawing/2014/main" id="{BD60E4E9-2299-4DDD-96FF-D17843343E63}"/>
                    </a:ext>
                  </a:extLst>
                </p:cNvPr>
                <p:cNvPicPr/>
                <p:nvPr/>
              </p:nvPicPr>
              <p:blipFill>
                <a:blip r:embed="rId9"/>
                <a:stretch>
                  <a:fillRect/>
                </a:stretch>
              </p:blipFill>
              <p:spPr>
                <a:xfrm>
                  <a:off x="1830948" y="5484950"/>
                  <a:ext cx="13644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F020B586-F67F-4E52-8005-45BECF4F7F1D}"/>
                    </a:ext>
                  </a:extLst>
                </p14:cNvPr>
                <p14:cNvContentPartPr/>
                <p14:nvPr/>
              </p14:nvContentPartPr>
              <p14:xfrm>
                <a:off x="1979628" y="5420870"/>
                <a:ext cx="94320" cy="142200"/>
              </p14:xfrm>
            </p:contentPart>
          </mc:Choice>
          <mc:Fallback xmlns="">
            <p:pic>
              <p:nvPicPr>
                <p:cNvPr id="13" name="Ink 12">
                  <a:extLst>
                    <a:ext uri="{FF2B5EF4-FFF2-40B4-BE49-F238E27FC236}">
                      <a16:creationId xmlns:a16="http://schemas.microsoft.com/office/drawing/2014/main" id="{F020B586-F67F-4E52-8005-45BECF4F7F1D}"/>
                    </a:ext>
                  </a:extLst>
                </p:cNvPr>
                <p:cNvPicPr/>
                <p:nvPr/>
              </p:nvPicPr>
              <p:blipFill>
                <a:blip r:embed="rId11"/>
                <a:stretch>
                  <a:fillRect/>
                </a:stretch>
              </p:blipFill>
              <p:spPr>
                <a:xfrm>
                  <a:off x="1975308" y="5416550"/>
                  <a:ext cx="10296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BE774861-9126-492E-999A-1A394FA26FE9}"/>
                    </a:ext>
                  </a:extLst>
                </p14:cNvPr>
                <p14:cNvContentPartPr/>
                <p14:nvPr/>
              </p14:nvContentPartPr>
              <p14:xfrm>
                <a:off x="1949748" y="5367950"/>
                <a:ext cx="152640" cy="93600"/>
              </p14:xfrm>
            </p:contentPart>
          </mc:Choice>
          <mc:Fallback xmlns="">
            <p:pic>
              <p:nvPicPr>
                <p:cNvPr id="14" name="Ink 13">
                  <a:extLst>
                    <a:ext uri="{FF2B5EF4-FFF2-40B4-BE49-F238E27FC236}">
                      <a16:creationId xmlns:a16="http://schemas.microsoft.com/office/drawing/2014/main" id="{BE774861-9126-492E-999A-1A394FA26FE9}"/>
                    </a:ext>
                  </a:extLst>
                </p:cNvPr>
                <p:cNvPicPr/>
                <p:nvPr/>
              </p:nvPicPr>
              <p:blipFill>
                <a:blip r:embed="rId13"/>
                <a:stretch>
                  <a:fillRect/>
                </a:stretch>
              </p:blipFill>
              <p:spPr>
                <a:xfrm>
                  <a:off x="1945428" y="5363630"/>
                  <a:ext cx="1612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64E8CD86-83A7-4778-89CC-1086B764FB70}"/>
                    </a:ext>
                  </a:extLst>
                </p14:cNvPr>
                <p14:cNvContentPartPr/>
                <p14:nvPr/>
              </p14:nvContentPartPr>
              <p14:xfrm>
                <a:off x="1821588" y="5529590"/>
                <a:ext cx="7200" cy="56520"/>
              </p14:xfrm>
            </p:contentPart>
          </mc:Choice>
          <mc:Fallback xmlns="">
            <p:pic>
              <p:nvPicPr>
                <p:cNvPr id="16" name="Ink 15">
                  <a:extLst>
                    <a:ext uri="{FF2B5EF4-FFF2-40B4-BE49-F238E27FC236}">
                      <a16:creationId xmlns:a16="http://schemas.microsoft.com/office/drawing/2014/main" id="{64E8CD86-83A7-4778-89CC-1086B764FB70}"/>
                    </a:ext>
                  </a:extLst>
                </p:cNvPr>
                <p:cNvPicPr/>
                <p:nvPr/>
              </p:nvPicPr>
              <p:blipFill>
                <a:blip r:embed="rId15"/>
                <a:stretch>
                  <a:fillRect/>
                </a:stretch>
              </p:blipFill>
              <p:spPr>
                <a:xfrm>
                  <a:off x="1817268" y="5525270"/>
                  <a:ext cx="1584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0CF25FE9-9A0F-49CB-9192-C63E4F0ABF2C}"/>
                    </a:ext>
                  </a:extLst>
                </p14:cNvPr>
                <p14:cNvContentPartPr/>
                <p14:nvPr/>
              </p14:nvContentPartPr>
              <p14:xfrm>
                <a:off x="1946868" y="5585390"/>
                <a:ext cx="1080" cy="66960"/>
              </p14:xfrm>
            </p:contentPart>
          </mc:Choice>
          <mc:Fallback xmlns="">
            <p:pic>
              <p:nvPicPr>
                <p:cNvPr id="17" name="Ink 16">
                  <a:extLst>
                    <a:ext uri="{FF2B5EF4-FFF2-40B4-BE49-F238E27FC236}">
                      <a16:creationId xmlns:a16="http://schemas.microsoft.com/office/drawing/2014/main" id="{0CF25FE9-9A0F-49CB-9192-C63E4F0ABF2C}"/>
                    </a:ext>
                  </a:extLst>
                </p:cNvPr>
                <p:cNvPicPr/>
                <p:nvPr/>
              </p:nvPicPr>
              <p:blipFill>
                <a:blip r:embed="rId17"/>
                <a:stretch>
                  <a:fillRect/>
                </a:stretch>
              </p:blipFill>
              <p:spPr>
                <a:xfrm>
                  <a:off x="1942548" y="5581070"/>
                  <a:ext cx="972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D9ABDC69-3399-4258-8004-09E933D778C1}"/>
                    </a:ext>
                  </a:extLst>
                </p14:cNvPr>
                <p14:cNvContentPartPr/>
                <p14:nvPr/>
              </p14:nvContentPartPr>
              <p14:xfrm>
                <a:off x="1834908" y="5590430"/>
                <a:ext cx="89280" cy="60120"/>
              </p14:xfrm>
            </p:contentPart>
          </mc:Choice>
          <mc:Fallback xmlns="">
            <p:pic>
              <p:nvPicPr>
                <p:cNvPr id="19" name="Ink 18">
                  <a:extLst>
                    <a:ext uri="{FF2B5EF4-FFF2-40B4-BE49-F238E27FC236}">
                      <a16:creationId xmlns:a16="http://schemas.microsoft.com/office/drawing/2014/main" id="{D9ABDC69-3399-4258-8004-09E933D778C1}"/>
                    </a:ext>
                  </a:extLst>
                </p:cNvPr>
                <p:cNvPicPr/>
                <p:nvPr/>
              </p:nvPicPr>
              <p:blipFill>
                <a:blip r:embed="rId19"/>
                <a:stretch>
                  <a:fillRect/>
                </a:stretch>
              </p:blipFill>
              <p:spPr>
                <a:xfrm>
                  <a:off x="1830588" y="5586110"/>
                  <a:ext cx="9792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AF3D90F6-F0EB-4206-9096-E30C062012D0}"/>
                    </a:ext>
                  </a:extLst>
                </p14:cNvPr>
                <p14:cNvContentPartPr/>
                <p14:nvPr/>
              </p14:nvContentPartPr>
              <p14:xfrm>
                <a:off x="2077188" y="5455070"/>
                <a:ext cx="10080" cy="48240"/>
              </p14:xfrm>
            </p:contentPart>
          </mc:Choice>
          <mc:Fallback xmlns="">
            <p:pic>
              <p:nvPicPr>
                <p:cNvPr id="21" name="Ink 20">
                  <a:extLst>
                    <a:ext uri="{FF2B5EF4-FFF2-40B4-BE49-F238E27FC236}">
                      <a16:creationId xmlns:a16="http://schemas.microsoft.com/office/drawing/2014/main" id="{AF3D90F6-F0EB-4206-9096-E30C062012D0}"/>
                    </a:ext>
                  </a:extLst>
                </p:cNvPr>
                <p:cNvPicPr/>
                <p:nvPr/>
              </p:nvPicPr>
              <p:blipFill>
                <a:blip r:embed="rId21"/>
                <a:stretch>
                  <a:fillRect/>
                </a:stretch>
              </p:blipFill>
              <p:spPr>
                <a:xfrm>
                  <a:off x="2072868" y="5450750"/>
                  <a:ext cx="1872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5BD4FFF1-1A49-4D08-A22E-B43FCFA40D22}"/>
                    </a:ext>
                  </a:extLst>
                </p14:cNvPr>
                <p14:cNvContentPartPr/>
                <p14:nvPr/>
              </p14:nvContentPartPr>
              <p14:xfrm>
                <a:off x="1985028" y="5518070"/>
                <a:ext cx="98280" cy="105480"/>
              </p14:xfrm>
            </p:contentPart>
          </mc:Choice>
          <mc:Fallback xmlns="">
            <p:pic>
              <p:nvPicPr>
                <p:cNvPr id="23" name="Ink 22">
                  <a:extLst>
                    <a:ext uri="{FF2B5EF4-FFF2-40B4-BE49-F238E27FC236}">
                      <a16:creationId xmlns:a16="http://schemas.microsoft.com/office/drawing/2014/main" id="{5BD4FFF1-1A49-4D08-A22E-B43FCFA40D22}"/>
                    </a:ext>
                  </a:extLst>
                </p:cNvPr>
                <p:cNvPicPr/>
                <p:nvPr/>
              </p:nvPicPr>
              <p:blipFill>
                <a:blip r:embed="rId23"/>
                <a:stretch>
                  <a:fillRect/>
                </a:stretch>
              </p:blipFill>
              <p:spPr>
                <a:xfrm>
                  <a:off x="1980708" y="5513750"/>
                  <a:ext cx="106920" cy="114120"/>
                </a:xfrm>
                <a:prstGeom prst="rect">
                  <a:avLst/>
                </a:prstGeom>
              </p:spPr>
            </p:pic>
          </mc:Fallback>
        </mc:AlternateContent>
      </p:grpSp>
      <p:grpSp>
        <p:nvGrpSpPr>
          <p:cNvPr id="42" name="Group 41">
            <a:extLst>
              <a:ext uri="{FF2B5EF4-FFF2-40B4-BE49-F238E27FC236}">
                <a16:creationId xmlns:a16="http://schemas.microsoft.com/office/drawing/2014/main" id="{46CC3937-40CF-4B82-AD2A-312A79D4F0AA}"/>
              </a:ext>
            </a:extLst>
          </p:cNvPr>
          <p:cNvGrpSpPr/>
          <p:nvPr/>
        </p:nvGrpSpPr>
        <p:grpSpPr>
          <a:xfrm>
            <a:off x="1163600" y="4479859"/>
            <a:ext cx="226080" cy="213120"/>
            <a:chOff x="1840983" y="5385794"/>
            <a:chExt cx="226080" cy="213120"/>
          </a:xfrm>
        </p:grpSpPr>
        <mc:AlternateContent xmlns:mc="http://schemas.openxmlformats.org/markup-compatibility/2006" xmlns:p14="http://schemas.microsoft.com/office/powerpoint/2010/main">
          <mc:Choice Requires="p14">
            <p:contentPart p14:bwMode="auto" r:id="rId24">
              <p14:nvContentPartPr>
                <p14:cNvPr id="25" name="Ink 24">
                  <a:extLst>
                    <a:ext uri="{FF2B5EF4-FFF2-40B4-BE49-F238E27FC236}">
                      <a16:creationId xmlns:a16="http://schemas.microsoft.com/office/drawing/2014/main" id="{40A5B715-5FBE-4AF0-AFC6-C08064913C8A}"/>
                    </a:ext>
                  </a:extLst>
                </p14:cNvPr>
                <p14:cNvContentPartPr/>
                <p14:nvPr/>
              </p14:nvContentPartPr>
              <p14:xfrm>
                <a:off x="1853223" y="5459594"/>
                <a:ext cx="18360" cy="27720"/>
              </p14:xfrm>
            </p:contentPart>
          </mc:Choice>
          <mc:Fallback xmlns="">
            <p:pic>
              <p:nvPicPr>
                <p:cNvPr id="25" name="Ink 24">
                  <a:extLst>
                    <a:ext uri="{FF2B5EF4-FFF2-40B4-BE49-F238E27FC236}">
                      <a16:creationId xmlns:a16="http://schemas.microsoft.com/office/drawing/2014/main" id="{40A5B715-5FBE-4AF0-AFC6-C08064913C8A}"/>
                    </a:ext>
                  </a:extLst>
                </p:cNvPr>
                <p:cNvPicPr/>
                <p:nvPr/>
              </p:nvPicPr>
              <p:blipFill>
                <a:blip r:embed="rId25"/>
                <a:stretch>
                  <a:fillRect/>
                </a:stretch>
              </p:blipFill>
              <p:spPr>
                <a:xfrm>
                  <a:off x="1848903" y="5455274"/>
                  <a:ext cx="270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 name="Ink 25">
                  <a:extLst>
                    <a:ext uri="{FF2B5EF4-FFF2-40B4-BE49-F238E27FC236}">
                      <a16:creationId xmlns:a16="http://schemas.microsoft.com/office/drawing/2014/main" id="{D51A6D75-5C3F-4154-86B2-A7AA9471EC65}"/>
                    </a:ext>
                  </a:extLst>
                </p14:cNvPr>
                <p14:cNvContentPartPr/>
                <p14:nvPr/>
              </p14:nvContentPartPr>
              <p14:xfrm>
                <a:off x="1874103" y="5415674"/>
                <a:ext cx="38160" cy="38520"/>
              </p14:xfrm>
            </p:contentPart>
          </mc:Choice>
          <mc:Fallback xmlns="">
            <p:pic>
              <p:nvPicPr>
                <p:cNvPr id="26" name="Ink 25">
                  <a:extLst>
                    <a:ext uri="{FF2B5EF4-FFF2-40B4-BE49-F238E27FC236}">
                      <a16:creationId xmlns:a16="http://schemas.microsoft.com/office/drawing/2014/main" id="{D51A6D75-5C3F-4154-86B2-A7AA9471EC65}"/>
                    </a:ext>
                  </a:extLst>
                </p:cNvPr>
                <p:cNvPicPr/>
                <p:nvPr/>
              </p:nvPicPr>
              <p:blipFill>
                <a:blip r:embed="rId27"/>
                <a:stretch>
                  <a:fillRect/>
                </a:stretch>
              </p:blipFill>
              <p:spPr>
                <a:xfrm>
                  <a:off x="1869783" y="5411354"/>
                  <a:ext cx="4680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7" name="Ink 26">
                  <a:extLst>
                    <a:ext uri="{FF2B5EF4-FFF2-40B4-BE49-F238E27FC236}">
                      <a16:creationId xmlns:a16="http://schemas.microsoft.com/office/drawing/2014/main" id="{70F51FFA-B254-44F3-AF34-0AFA2A17B661}"/>
                    </a:ext>
                  </a:extLst>
                </p14:cNvPr>
                <p14:cNvContentPartPr/>
                <p14:nvPr/>
              </p14:nvContentPartPr>
              <p14:xfrm>
                <a:off x="1911183" y="5385794"/>
                <a:ext cx="23760" cy="36360"/>
              </p14:xfrm>
            </p:contentPart>
          </mc:Choice>
          <mc:Fallback xmlns="">
            <p:pic>
              <p:nvPicPr>
                <p:cNvPr id="27" name="Ink 26">
                  <a:extLst>
                    <a:ext uri="{FF2B5EF4-FFF2-40B4-BE49-F238E27FC236}">
                      <a16:creationId xmlns:a16="http://schemas.microsoft.com/office/drawing/2014/main" id="{70F51FFA-B254-44F3-AF34-0AFA2A17B661}"/>
                    </a:ext>
                  </a:extLst>
                </p:cNvPr>
                <p:cNvPicPr/>
                <p:nvPr/>
              </p:nvPicPr>
              <p:blipFill>
                <a:blip r:embed="rId29"/>
                <a:stretch>
                  <a:fillRect/>
                </a:stretch>
              </p:blipFill>
              <p:spPr>
                <a:xfrm>
                  <a:off x="1906863" y="5381474"/>
                  <a:ext cx="324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9" name="Ink 28">
                  <a:extLst>
                    <a:ext uri="{FF2B5EF4-FFF2-40B4-BE49-F238E27FC236}">
                      <a16:creationId xmlns:a16="http://schemas.microsoft.com/office/drawing/2014/main" id="{2FC3B5B0-4610-4A70-8057-8FDFD6532126}"/>
                    </a:ext>
                  </a:extLst>
                </p14:cNvPr>
                <p14:cNvContentPartPr/>
                <p14:nvPr/>
              </p14:nvContentPartPr>
              <p14:xfrm>
                <a:off x="1874463" y="5475434"/>
                <a:ext cx="43920" cy="46440"/>
              </p14:xfrm>
            </p:contentPart>
          </mc:Choice>
          <mc:Fallback xmlns="">
            <p:pic>
              <p:nvPicPr>
                <p:cNvPr id="29" name="Ink 28">
                  <a:extLst>
                    <a:ext uri="{FF2B5EF4-FFF2-40B4-BE49-F238E27FC236}">
                      <a16:creationId xmlns:a16="http://schemas.microsoft.com/office/drawing/2014/main" id="{2FC3B5B0-4610-4A70-8057-8FDFD6532126}"/>
                    </a:ext>
                  </a:extLst>
                </p:cNvPr>
                <p:cNvPicPr/>
                <p:nvPr/>
              </p:nvPicPr>
              <p:blipFill>
                <a:blip r:embed="rId31"/>
                <a:stretch>
                  <a:fillRect/>
                </a:stretch>
              </p:blipFill>
              <p:spPr>
                <a:xfrm>
                  <a:off x="1870143" y="5471114"/>
                  <a:ext cx="5256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0" name="Ink 29">
                  <a:extLst>
                    <a:ext uri="{FF2B5EF4-FFF2-40B4-BE49-F238E27FC236}">
                      <a16:creationId xmlns:a16="http://schemas.microsoft.com/office/drawing/2014/main" id="{9FEAA69C-B712-43AA-A655-A52D2B2690D9}"/>
                    </a:ext>
                  </a:extLst>
                </p14:cNvPr>
                <p14:cNvContentPartPr/>
                <p14:nvPr/>
              </p14:nvContentPartPr>
              <p14:xfrm>
                <a:off x="1913343" y="5424674"/>
                <a:ext cx="47880" cy="50760"/>
              </p14:xfrm>
            </p:contentPart>
          </mc:Choice>
          <mc:Fallback xmlns="">
            <p:pic>
              <p:nvPicPr>
                <p:cNvPr id="30" name="Ink 29">
                  <a:extLst>
                    <a:ext uri="{FF2B5EF4-FFF2-40B4-BE49-F238E27FC236}">
                      <a16:creationId xmlns:a16="http://schemas.microsoft.com/office/drawing/2014/main" id="{9FEAA69C-B712-43AA-A655-A52D2B2690D9}"/>
                    </a:ext>
                  </a:extLst>
                </p:cNvPr>
                <p:cNvPicPr/>
                <p:nvPr/>
              </p:nvPicPr>
              <p:blipFill>
                <a:blip r:embed="rId33"/>
                <a:stretch>
                  <a:fillRect/>
                </a:stretch>
              </p:blipFill>
              <p:spPr>
                <a:xfrm>
                  <a:off x="1909023" y="5420354"/>
                  <a:ext cx="5652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Ink 31">
                  <a:extLst>
                    <a:ext uri="{FF2B5EF4-FFF2-40B4-BE49-F238E27FC236}">
                      <a16:creationId xmlns:a16="http://schemas.microsoft.com/office/drawing/2014/main" id="{E17B7914-B2E8-458D-940C-CA1D854981B0}"/>
                    </a:ext>
                  </a:extLst>
                </p14:cNvPr>
                <p14:cNvContentPartPr/>
                <p14:nvPr/>
              </p14:nvContentPartPr>
              <p14:xfrm>
                <a:off x="1981743" y="5441594"/>
                <a:ext cx="45360" cy="29880"/>
              </p14:xfrm>
            </p:contentPart>
          </mc:Choice>
          <mc:Fallback xmlns="">
            <p:pic>
              <p:nvPicPr>
                <p:cNvPr id="32" name="Ink 31">
                  <a:extLst>
                    <a:ext uri="{FF2B5EF4-FFF2-40B4-BE49-F238E27FC236}">
                      <a16:creationId xmlns:a16="http://schemas.microsoft.com/office/drawing/2014/main" id="{E17B7914-B2E8-458D-940C-CA1D854981B0}"/>
                    </a:ext>
                  </a:extLst>
                </p:cNvPr>
                <p:cNvPicPr/>
                <p:nvPr/>
              </p:nvPicPr>
              <p:blipFill>
                <a:blip r:embed="rId35"/>
                <a:stretch>
                  <a:fillRect/>
                </a:stretch>
              </p:blipFill>
              <p:spPr>
                <a:xfrm>
                  <a:off x="1977423" y="5437274"/>
                  <a:ext cx="540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3" name="Ink 32">
                  <a:extLst>
                    <a:ext uri="{FF2B5EF4-FFF2-40B4-BE49-F238E27FC236}">
                      <a16:creationId xmlns:a16="http://schemas.microsoft.com/office/drawing/2014/main" id="{17953147-FEC0-40C0-A049-335BFC70DE2D}"/>
                    </a:ext>
                  </a:extLst>
                </p14:cNvPr>
                <p14:cNvContentPartPr/>
                <p14:nvPr/>
              </p14:nvContentPartPr>
              <p14:xfrm>
                <a:off x="1953663" y="5405234"/>
                <a:ext cx="30240" cy="31680"/>
              </p14:xfrm>
            </p:contentPart>
          </mc:Choice>
          <mc:Fallback xmlns="">
            <p:pic>
              <p:nvPicPr>
                <p:cNvPr id="33" name="Ink 32">
                  <a:extLst>
                    <a:ext uri="{FF2B5EF4-FFF2-40B4-BE49-F238E27FC236}">
                      <a16:creationId xmlns:a16="http://schemas.microsoft.com/office/drawing/2014/main" id="{17953147-FEC0-40C0-A049-335BFC70DE2D}"/>
                    </a:ext>
                  </a:extLst>
                </p:cNvPr>
                <p:cNvPicPr/>
                <p:nvPr/>
              </p:nvPicPr>
              <p:blipFill>
                <a:blip r:embed="rId37"/>
                <a:stretch>
                  <a:fillRect/>
                </a:stretch>
              </p:blipFill>
              <p:spPr>
                <a:xfrm>
                  <a:off x="1949343" y="5400914"/>
                  <a:ext cx="3888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4" name="Ink 33">
                  <a:extLst>
                    <a:ext uri="{FF2B5EF4-FFF2-40B4-BE49-F238E27FC236}">
                      <a16:creationId xmlns:a16="http://schemas.microsoft.com/office/drawing/2014/main" id="{674BAA7E-3C44-437D-9F61-850EE24B0D9E}"/>
                    </a:ext>
                  </a:extLst>
                </p14:cNvPr>
                <p14:cNvContentPartPr/>
                <p14:nvPr/>
              </p14:nvContentPartPr>
              <p14:xfrm>
                <a:off x="1923063" y="5498834"/>
                <a:ext cx="34560" cy="44280"/>
              </p14:xfrm>
            </p:contentPart>
          </mc:Choice>
          <mc:Fallback xmlns="">
            <p:pic>
              <p:nvPicPr>
                <p:cNvPr id="34" name="Ink 33">
                  <a:extLst>
                    <a:ext uri="{FF2B5EF4-FFF2-40B4-BE49-F238E27FC236}">
                      <a16:creationId xmlns:a16="http://schemas.microsoft.com/office/drawing/2014/main" id="{674BAA7E-3C44-437D-9F61-850EE24B0D9E}"/>
                    </a:ext>
                  </a:extLst>
                </p:cNvPr>
                <p:cNvPicPr/>
                <p:nvPr/>
              </p:nvPicPr>
              <p:blipFill>
                <a:blip r:embed="rId39"/>
                <a:stretch>
                  <a:fillRect/>
                </a:stretch>
              </p:blipFill>
              <p:spPr>
                <a:xfrm>
                  <a:off x="1918743" y="5494514"/>
                  <a:ext cx="4320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5" name="Ink 34">
                  <a:extLst>
                    <a:ext uri="{FF2B5EF4-FFF2-40B4-BE49-F238E27FC236}">
                      <a16:creationId xmlns:a16="http://schemas.microsoft.com/office/drawing/2014/main" id="{CCCB7F5E-DA77-4D92-8333-57C357C6B4E7}"/>
                    </a:ext>
                  </a:extLst>
                </p14:cNvPr>
                <p14:cNvContentPartPr/>
                <p14:nvPr/>
              </p14:nvContentPartPr>
              <p14:xfrm>
                <a:off x="1956543" y="5465354"/>
                <a:ext cx="38160" cy="40320"/>
              </p14:xfrm>
            </p:contentPart>
          </mc:Choice>
          <mc:Fallback xmlns="">
            <p:pic>
              <p:nvPicPr>
                <p:cNvPr id="35" name="Ink 34">
                  <a:extLst>
                    <a:ext uri="{FF2B5EF4-FFF2-40B4-BE49-F238E27FC236}">
                      <a16:creationId xmlns:a16="http://schemas.microsoft.com/office/drawing/2014/main" id="{CCCB7F5E-DA77-4D92-8333-57C357C6B4E7}"/>
                    </a:ext>
                  </a:extLst>
                </p:cNvPr>
                <p:cNvPicPr/>
                <p:nvPr/>
              </p:nvPicPr>
              <p:blipFill>
                <a:blip r:embed="rId41"/>
                <a:stretch>
                  <a:fillRect/>
                </a:stretch>
              </p:blipFill>
              <p:spPr>
                <a:xfrm>
                  <a:off x="1952223" y="5461034"/>
                  <a:ext cx="468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7" name="Ink 36">
                  <a:extLst>
                    <a:ext uri="{FF2B5EF4-FFF2-40B4-BE49-F238E27FC236}">
                      <a16:creationId xmlns:a16="http://schemas.microsoft.com/office/drawing/2014/main" id="{CA8CB707-BB99-475D-9D71-75BFEEC33A68}"/>
                    </a:ext>
                  </a:extLst>
                </p14:cNvPr>
                <p14:cNvContentPartPr/>
                <p14:nvPr/>
              </p14:nvContentPartPr>
              <p14:xfrm>
                <a:off x="1840983" y="5539154"/>
                <a:ext cx="23400" cy="36720"/>
              </p14:xfrm>
            </p:contentPart>
          </mc:Choice>
          <mc:Fallback xmlns="">
            <p:pic>
              <p:nvPicPr>
                <p:cNvPr id="37" name="Ink 36">
                  <a:extLst>
                    <a:ext uri="{FF2B5EF4-FFF2-40B4-BE49-F238E27FC236}">
                      <a16:creationId xmlns:a16="http://schemas.microsoft.com/office/drawing/2014/main" id="{CA8CB707-BB99-475D-9D71-75BFEEC33A68}"/>
                    </a:ext>
                  </a:extLst>
                </p:cNvPr>
                <p:cNvPicPr/>
                <p:nvPr/>
              </p:nvPicPr>
              <p:blipFill>
                <a:blip r:embed="rId43"/>
                <a:stretch>
                  <a:fillRect/>
                </a:stretch>
              </p:blipFill>
              <p:spPr>
                <a:xfrm>
                  <a:off x="1836663" y="5534834"/>
                  <a:ext cx="3204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8" name="Ink 37">
                  <a:extLst>
                    <a:ext uri="{FF2B5EF4-FFF2-40B4-BE49-F238E27FC236}">
                      <a16:creationId xmlns:a16="http://schemas.microsoft.com/office/drawing/2014/main" id="{B8B5A7DD-AD13-4E76-BAF0-A0E7EE6CC3FD}"/>
                    </a:ext>
                  </a:extLst>
                </p14:cNvPr>
                <p14:cNvContentPartPr/>
                <p14:nvPr/>
              </p14:nvContentPartPr>
              <p14:xfrm>
                <a:off x="1879503" y="5559314"/>
                <a:ext cx="27360" cy="39600"/>
              </p14:xfrm>
            </p:contentPart>
          </mc:Choice>
          <mc:Fallback xmlns="">
            <p:pic>
              <p:nvPicPr>
                <p:cNvPr id="38" name="Ink 37">
                  <a:extLst>
                    <a:ext uri="{FF2B5EF4-FFF2-40B4-BE49-F238E27FC236}">
                      <a16:creationId xmlns:a16="http://schemas.microsoft.com/office/drawing/2014/main" id="{B8B5A7DD-AD13-4E76-BAF0-A0E7EE6CC3FD}"/>
                    </a:ext>
                  </a:extLst>
                </p:cNvPr>
                <p:cNvPicPr/>
                <p:nvPr/>
              </p:nvPicPr>
              <p:blipFill>
                <a:blip r:embed="rId45"/>
                <a:stretch>
                  <a:fillRect/>
                </a:stretch>
              </p:blipFill>
              <p:spPr>
                <a:xfrm>
                  <a:off x="1875183" y="5554994"/>
                  <a:ext cx="3600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0" name="Ink 39">
                  <a:extLst>
                    <a:ext uri="{FF2B5EF4-FFF2-40B4-BE49-F238E27FC236}">
                      <a16:creationId xmlns:a16="http://schemas.microsoft.com/office/drawing/2014/main" id="{88DB8F77-99BC-448C-A9E3-8FD034C8E53B}"/>
                    </a:ext>
                  </a:extLst>
                </p14:cNvPr>
                <p14:cNvContentPartPr/>
                <p14:nvPr/>
              </p14:nvContentPartPr>
              <p14:xfrm>
                <a:off x="1977423" y="5539874"/>
                <a:ext cx="48600" cy="49320"/>
              </p14:xfrm>
            </p:contentPart>
          </mc:Choice>
          <mc:Fallback xmlns="">
            <p:pic>
              <p:nvPicPr>
                <p:cNvPr id="40" name="Ink 39">
                  <a:extLst>
                    <a:ext uri="{FF2B5EF4-FFF2-40B4-BE49-F238E27FC236}">
                      <a16:creationId xmlns:a16="http://schemas.microsoft.com/office/drawing/2014/main" id="{88DB8F77-99BC-448C-A9E3-8FD034C8E53B}"/>
                    </a:ext>
                  </a:extLst>
                </p:cNvPr>
                <p:cNvPicPr/>
                <p:nvPr/>
              </p:nvPicPr>
              <p:blipFill>
                <a:blip r:embed="rId47"/>
                <a:stretch>
                  <a:fillRect/>
                </a:stretch>
              </p:blipFill>
              <p:spPr>
                <a:xfrm>
                  <a:off x="1973103" y="5535554"/>
                  <a:ext cx="572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1" name="Ink 40">
                  <a:extLst>
                    <a:ext uri="{FF2B5EF4-FFF2-40B4-BE49-F238E27FC236}">
                      <a16:creationId xmlns:a16="http://schemas.microsoft.com/office/drawing/2014/main" id="{4748940F-AC77-4E79-8340-E3A5AA28A89D}"/>
                    </a:ext>
                  </a:extLst>
                </p14:cNvPr>
                <p14:cNvContentPartPr/>
                <p14:nvPr/>
              </p14:nvContentPartPr>
              <p14:xfrm>
                <a:off x="2035743" y="5490914"/>
                <a:ext cx="31320" cy="48960"/>
              </p14:xfrm>
            </p:contentPart>
          </mc:Choice>
          <mc:Fallback xmlns="">
            <p:pic>
              <p:nvPicPr>
                <p:cNvPr id="41" name="Ink 40">
                  <a:extLst>
                    <a:ext uri="{FF2B5EF4-FFF2-40B4-BE49-F238E27FC236}">
                      <a16:creationId xmlns:a16="http://schemas.microsoft.com/office/drawing/2014/main" id="{4748940F-AC77-4E79-8340-E3A5AA28A89D}"/>
                    </a:ext>
                  </a:extLst>
                </p:cNvPr>
                <p:cNvPicPr/>
                <p:nvPr/>
              </p:nvPicPr>
              <p:blipFill>
                <a:blip r:embed="rId49"/>
                <a:stretch>
                  <a:fillRect/>
                </a:stretch>
              </p:blipFill>
              <p:spPr>
                <a:xfrm>
                  <a:off x="2031423" y="5486594"/>
                  <a:ext cx="39960" cy="57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0">
            <p14:nvContentPartPr>
              <p14:cNvPr id="43" name="Ink 42">
                <a:extLst>
                  <a:ext uri="{FF2B5EF4-FFF2-40B4-BE49-F238E27FC236}">
                    <a16:creationId xmlns:a16="http://schemas.microsoft.com/office/drawing/2014/main" id="{60695AC9-A8D2-4D6D-812D-D73E2365EB3B}"/>
                  </a:ext>
                </a:extLst>
              </p14:cNvPr>
              <p14:cNvContentPartPr/>
              <p14:nvPr/>
            </p14:nvContentPartPr>
            <p14:xfrm>
              <a:off x="1108160" y="4671019"/>
              <a:ext cx="30600" cy="45720"/>
            </p14:xfrm>
          </p:contentPart>
        </mc:Choice>
        <mc:Fallback xmlns="">
          <p:pic>
            <p:nvPicPr>
              <p:cNvPr id="43" name="Ink 42">
                <a:extLst>
                  <a:ext uri="{FF2B5EF4-FFF2-40B4-BE49-F238E27FC236}">
                    <a16:creationId xmlns:a16="http://schemas.microsoft.com/office/drawing/2014/main" id="{60695AC9-A8D2-4D6D-812D-D73E2365EB3B}"/>
                  </a:ext>
                </a:extLst>
              </p:cNvPr>
              <p:cNvPicPr/>
              <p:nvPr/>
            </p:nvPicPr>
            <p:blipFill>
              <a:blip r:embed="rId51"/>
              <a:stretch>
                <a:fillRect/>
              </a:stretch>
            </p:blipFill>
            <p:spPr>
              <a:xfrm>
                <a:off x="1103840" y="4666699"/>
                <a:ext cx="392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7" name="Ink 46">
                <a:extLst>
                  <a:ext uri="{FF2B5EF4-FFF2-40B4-BE49-F238E27FC236}">
                    <a16:creationId xmlns:a16="http://schemas.microsoft.com/office/drawing/2014/main" id="{57B879AC-69A3-4FA6-A601-050540B9E470}"/>
                  </a:ext>
                </a:extLst>
              </p14:cNvPr>
              <p14:cNvContentPartPr/>
              <p14:nvPr/>
            </p14:nvContentPartPr>
            <p14:xfrm>
              <a:off x="1128680" y="4724659"/>
              <a:ext cx="95760" cy="57960"/>
            </p14:xfrm>
          </p:contentPart>
        </mc:Choice>
        <mc:Fallback xmlns="">
          <p:pic>
            <p:nvPicPr>
              <p:cNvPr id="47" name="Ink 46">
                <a:extLst>
                  <a:ext uri="{FF2B5EF4-FFF2-40B4-BE49-F238E27FC236}">
                    <a16:creationId xmlns:a16="http://schemas.microsoft.com/office/drawing/2014/main" id="{57B879AC-69A3-4FA6-A601-050540B9E470}"/>
                  </a:ext>
                </a:extLst>
              </p:cNvPr>
              <p:cNvPicPr/>
              <p:nvPr/>
            </p:nvPicPr>
            <p:blipFill>
              <a:blip r:embed="rId53"/>
              <a:stretch>
                <a:fillRect/>
              </a:stretch>
            </p:blipFill>
            <p:spPr>
              <a:xfrm>
                <a:off x="1124360" y="4720339"/>
                <a:ext cx="10440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0" name="Ink 49">
                <a:extLst>
                  <a:ext uri="{FF2B5EF4-FFF2-40B4-BE49-F238E27FC236}">
                    <a16:creationId xmlns:a16="http://schemas.microsoft.com/office/drawing/2014/main" id="{E105A5B6-98C8-4070-8C53-5DAB86E0FB9E}"/>
                  </a:ext>
                </a:extLst>
              </p14:cNvPr>
              <p14:cNvContentPartPr/>
              <p14:nvPr/>
            </p14:nvContentPartPr>
            <p14:xfrm>
              <a:off x="1250360" y="4618459"/>
              <a:ext cx="166680" cy="183240"/>
            </p14:xfrm>
          </p:contentPart>
        </mc:Choice>
        <mc:Fallback xmlns="">
          <p:pic>
            <p:nvPicPr>
              <p:cNvPr id="50" name="Ink 49">
                <a:extLst>
                  <a:ext uri="{FF2B5EF4-FFF2-40B4-BE49-F238E27FC236}">
                    <a16:creationId xmlns:a16="http://schemas.microsoft.com/office/drawing/2014/main" id="{E105A5B6-98C8-4070-8C53-5DAB86E0FB9E}"/>
                  </a:ext>
                </a:extLst>
              </p:cNvPr>
              <p:cNvPicPr/>
              <p:nvPr/>
            </p:nvPicPr>
            <p:blipFill>
              <a:blip r:embed="rId55"/>
              <a:stretch>
                <a:fillRect/>
              </a:stretch>
            </p:blipFill>
            <p:spPr>
              <a:xfrm>
                <a:off x="1246040" y="4614139"/>
                <a:ext cx="175320" cy="191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xmlns="" Requires="p14 aink">
          <p:contentPart p14:bwMode="auto" r:id="rId56">
            <p14:nvContentPartPr>
              <p14:cNvPr id="52" name="Ink 51">
                <a:extLst>
                  <a:ext uri="{FF2B5EF4-FFF2-40B4-BE49-F238E27FC236}">
                    <a16:creationId xmlns:a16="http://schemas.microsoft.com/office/drawing/2014/main" id="{6A57456C-0C6E-47E1-8CB9-7A8E9162D386}"/>
                  </a:ext>
                </a:extLst>
              </p14:cNvPr>
              <p14:cNvContentPartPr/>
              <p14:nvPr/>
            </p14:nvContentPartPr>
            <p14:xfrm>
              <a:off x="2351240" y="2981899"/>
              <a:ext cx="130680" cy="1405440"/>
            </p14:xfrm>
          </p:contentPart>
        </mc:Choice>
        <mc:Fallback>
          <p:pic>
            <p:nvPicPr>
              <p:cNvPr id="52" name="Ink 51">
                <a:extLst>
                  <a:ext uri="{FF2B5EF4-FFF2-40B4-BE49-F238E27FC236}">
                    <a16:creationId xmlns:a16="http://schemas.microsoft.com/office/drawing/2014/main" id="{6A57456C-0C6E-47E1-8CB9-7A8E9162D386}"/>
                  </a:ext>
                </a:extLst>
              </p:cNvPr>
              <p:cNvPicPr/>
              <p:nvPr/>
            </p:nvPicPr>
            <p:blipFill>
              <a:blip r:embed="rId57"/>
              <a:stretch>
                <a:fillRect/>
              </a:stretch>
            </p:blipFill>
            <p:spPr>
              <a:xfrm>
                <a:off x="2333600" y="2964259"/>
                <a:ext cx="166320" cy="1441080"/>
              </a:xfrm>
              <a:prstGeom prst="rect">
                <a:avLst/>
              </a:prstGeom>
            </p:spPr>
          </p:pic>
        </mc:Fallback>
      </mc:AlternateContent>
      <p:grpSp>
        <p:nvGrpSpPr>
          <p:cNvPr id="73" name="Group 72">
            <a:extLst>
              <a:ext uri="{FF2B5EF4-FFF2-40B4-BE49-F238E27FC236}">
                <a16:creationId xmlns:a16="http://schemas.microsoft.com/office/drawing/2014/main" id="{CDDEE32A-29F5-4AEC-844B-D22FA278B9F4}"/>
              </a:ext>
            </a:extLst>
          </p:cNvPr>
          <p:cNvGrpSpPr/>
          <p:nvPr/>
        </p:nvGrpSpPr>
        <p:grpSpPr>
          <a:xfrm>
            <a:off x="2175920" y="4503619"/>
            <a:ext cx="462600" cy="509400"/>
            <a:chOff x="2853303" y="5409554"/>
            <a:chExt cx="462600" cy="509400"/>
          </a:xfrm>
        </p:grpSpPr>
        <mc:AlternateContent xmlns:mc="http://schemas.openxmlformats.org/markup-compatibility/2006" xmlns:p14="http://schemas.microsoft.com/office/powerpoint/2010/main">
          <mc:Choice Requires="p14">
            <p:contentPart p14:bwMode="auto" r:id="rId58">
              <p14:nvContentPartPr>
                <p14:cNvPr id="59" name="Ink 58">
                  <a:extLst>
                    <a:ext uri="{FF2B5EF4-FFF2-40B4-BE49-F238E27FC236}">
                      <a16:creationId xmlns:a16="http://schemas.microsoft.com/office/drawing/2014/main" id="{C5CE2795-B1CD-4676-8EED-A445D045D410}"/>
                    </a:ext>
                  </a:extLst>
                </p14:cNvPr>
                <p14:cNvContentPartPr/>
                <p14:nvPr/>
              </p14:nvContentPartPr>
              <p14:xfrm>
                <a:off x="2853303" y="5409554"/>
                <a:ext cx="127440" cy="241200"/>
              </p14:xfrm>
            </p:contentPart>
          </mc:Choice>
          <mc:Fallback xmlns="">
            <p:pic>
              <p:nvPicPr>
                <p:cNvPr id="59" name="Ink 58">
                  <a:extLst>
                    <a:ext uri="{FF2B5EF4-FFF2-40B4-BE49-F238E27FC236}">
                      <a16:creationId xmlns:a16="http://schemas.microsoft.com/office/drawing/2014/main" id="{C5CE2795-B1CD-4676-8EED-A445D045D410}"/>
                    </a:ext>
                  </a:extLst>
                </p:cNvPr>
                <p:cNvPicPr/>
                <p:nvPr/>
              </p:nvPicPr>
              <p:blipFill>
                <a:blip r:embed="rId59"/>
                <a:stretch>
                  <a:fillRect/>
                </a:stretch>
              </p:blipFill>
              <p:spPr>
                <a:xfrm>
                  <a:off x="2848983" y="5405234"/>
                  <a:ext cx="13608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0" name="Ink 59">
                  <a:extLst>
                    <a:ext uri="{FF2B5EF4-FFF2-40B4-BE49-F238E27FC236}">
                      <a16:creationId xmlns:a16="http://schemas.microsoft.com/office/drawing/2014/main" id="{41D99895-7030-4615-A1EB-9CAF42A4C998}"/>
                    </a:ext>
                  </a:extLst>
                </p14:cNvPr>
                <p14:cNvContentPartPr/>
                <p14:nvPr/>
              </p14:nvContentPartPr>
              <p14:xfrm>
                <a:off x="2885343" y="5665154"/>
                <a:ext cx="177840" cy="111960"/>
              </p14:xfrm>
            </p:contentPart>
          </mc:Choice>
          <mc:Fallback xmlns="">
            <p:pic>
              <p:nvPicPr>
                <p:cNvPr id="60" name="Ink 59">
                  <a:extLst>
                    <a:ext uri="{FF2B5EF4-FFF2-40B4-BE49-F238E27FC236}">
                      <a16:creationId xmlns:a16="http://schemas.microsoft.com/office/drawing/2014/main" id="{41D99895-7030-4615-A1EB-9CAF42A4C998}"/>
                    </a:ext>
                  </a:extLst>
                </p:cNvPr>
                <p:cNvPicPr/>
                <p:nvPr/>
              </p:nvPicPr>
              <p:blipFill>
                <a:blip r:embed="rId61"/>
                <a:stretch>
                  <a:fillRect/>
                </a:stretch>
              </p:blipFill>
              <p:spPr>
                <a:xfrm>
                  <a:off x="2881023" y="5660834"/>
                  <a:ext cx="18648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1" name="Ink 60">
                  <a:extLst>
                    <a:ext uri="{FF2B5EF4-FFF2-40B4-BE49-F238E27FC236}">
                      <a16:creationId xmlns:a16="http://schemas.microsoft.com/office/drawing/2014/main" id="{D99A4A12-92A0-4E49-B584-506A60F1546A}"/>
                    </a:ext>
                  </a:extLst>
                </p14:cNvPr>
                <p14:cNvContentPartPr/>
                <p14:nvPr/>
              </p14:nvContentPartPr>
              <p14:xfrm>
                <a:off x="3103863" y="5517554"/>
                <a:ext cx="177120" cy="224280"/>
              </p14:xfrm>
            </p:contentPart>
          </mc:Choice>
          <mc:Fallback xmlns="">
            <p:pic>
              <p:nvPicPr>
                <p:cNvPr id="61" name="Ink 60">
                  <a:extLst>
                    <a:ext uri="{FF2B5EF4-FFF2-40B4-BE49-F238E27FC236}">
                      <a16:creationId xmlns:a16="http://schemas.microsoft.com/office/drawing/2014/main" id="{D99A4A12-92A0-4E49-B584-506A60F1546A}"/>
                    </a:ext>
                  </a:extLst>
                </p:cNvPr>
                <p:cNvPicPr/>
                <p:nvPr/>
              </p:nvPicPr>
              <p:blipFill>
                <a:blip r:embed="rId63"/>
                <a:stretch>
                  <a:fillRect/>
                </a:stretch>
              </p:blipFill>
              <p:spPr>
                <a:xfrm>
                  <a:off x="3099543" y="5513234"/>
                  <a:ext cx="18576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3" name="Ink 62">
                  <a:extLst>
                    <a:ext uri="{FF2B5EF4-FFF2-40B4-BE49-F238E27FC236}">
                      <a16:creationId xmlns:a16="http://schemas.microsoft.com/office/drawing/2014/main" id="{68762333-DFFA-41D9-A9E3-DAB5795675C7}"/>
                    </a:ext>
                  </a:extLst>
                </p14:cNvPr>
                <p14:cNvContentPartPr/>
                <p14:nvPr/>
              </p14:nvContentPartPr>
              <p14:xfrm>
                <a:off x="3030423" y="5422154"/>
                <a:ext cx="285480" cy="146880"/>
              </p14:xfrm>
            </p:contentPart>
          </mc:Choice>
          <mc:Fallback xmlns="">
            <p:pic>
              <p:nvPicPr>
                <p:cNvPr id="63" name="Ink 62">
                  <a:extLst>
                    <a:ext uri="{FF2B5EF4-FFF2-40B4-BE49-F238E27FC236}">
                      <a16:creationId xmlns:a16="http://schemas.microsoft.com/office/drawing/2014/main" id="{68762333-DFFA-41D9-A9E3-DAB5795675C7}"/>
                    </a:ext>
                  </a:extLst>
                </p:cNvPr>
                <p:cNvPicPr/>
                <p:nvPr/>
              </p:nvPicPr>
              <p:blipFill>
                <a:blip r:embed="rId65"/>
                <a:stretch>
                  <a:fillRect/>
                </a:stretch>
              </p:blipFill>
              <p:spPr>
                <a:xfrm>
                  <a:off x="3026103" y="5417834"/>
                  <a:ext cx="2941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5" name="Ink 64">
                  <a:extLst>
                    <a:ext uri="{FF2B5EF4-FFF2-40B4-BE49-F238E27FC236}">
                      <a16:creationId xmlns:a16="http://schemas.microsoft.com/office/drawing/2014/main" id="{7133B166-552E-412D-BCE4-35189F4EB63E}"/>
                    </a:ext>
                  </a:extLst>
                </p14:cNvPr>
                <p14:cNvContentPartPr/>
                <p14:nvPr/>
              </p14:nvContentPartPr>
              <p14:xfrm>
                <a:off x="2857263" y="5680994"/>
                <a:ext cx="18720" cy="197280"/>
              </p14:xfrm>
            </p:contentPart>
          </mc:Choice>
          <mc:Fallback xmlns="">
            <p:pic>
              <p:nvPicPr>
                <p:cNvPr id="65" name="Ink 64">
                  <a:extLst>
                    <a:ext uri="{FF2B5EF4-FFF2-40B4-BE49-F238E27FC236}">
                      <a16:creationId xmlns:a16="http://schemas.microsoft.com/office/drawing/2014/main" id="{7133B166-552E-412D-BCE4-35189F4EB63E}"/>
                    </a:ext>
                  </a:extLst>
                </p:cNvPr>
                <p:cNvPicPr/>
                <p:nvPr/>
              </p:nvPicPr>
              <p:blipFill>
                <a:blip r:embed="rId67"/>
                <a:stretch>
                  <a:fillRect/>
                </a:stretch>
              </p:blipFill>
              <p:spPr>
                <a:xfrm>
                  <a:off x="2852943" y="5676674"/>
                  <a:ext cx="2736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6" name="Ink 65">
                  <a:extLst>
                    <a:ext uri="{FF2B5EF4-FFF2-40B4-BE49-F238E27FC236}">
                      <a16:creationId xmlns:a16="http://schemas.microsoft.com/office/drawing/2014/main" id="{C0D30A79-20D9-4D44-9966-662D18770273}"/>
                    </a:ext>
                  </a:extLst>
                </p14:cNvPr>
                <p14:cNvContentPartPr/>
                <p14:nvPr/>
              </p14:nvContentPartPr>
              <p14:xfrm>
                <a:off x="3084783" y="5765954"/>
                <a:ext cx="9720" cy="153000"/>
              </p14:xfrm>
            </p:contentPart>
          </mc:Choice>
          <mc:Fallback xmlns="">
            <p:pic>
              <p:nvPicPr>
                <p:cNvPr id="66" name="Ink 65">
                  <a:extLst>
                    <a:ext uri="{FF2B5EF4-FFF2-40B4-BE49-F238E27FC236}">
                      <a16:creationId xmlns:a16="http://schemas.microsoft.com/office/drawing/2014/main" id="{C0D30A79-20D9-4D44-9966-662D18770273}"/>
                    </a:ext>
                  </a:extLst>
                </p:cNvPr>
                <p:cNvPicPr/>
                <p:nvPr/>
              </p:nvPicPr>
              <p:blipFill>
                <a:blip r:embed="rId69"/>
                <a:stretch>
                  <a:fillRect/>
                </a:stretch>
              </p:blipFill>
              <p:spPr>
                <a:xfrm>
                  <a:off x="3080463" y="5761634"/>
                  <a:ext cx="1836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8" name="Ink 67">
                  <a:extLst>
                    <a:ext uri="{FF2B5EF4-FFF2-40B4-BE49-F238E27FC236}">
                      <a16:creationId xmlns:a16="http://schemas.microsoft.com/office/drawing/2014/main" id="{1E2011DE-DF11-477C-9AF9-B18C5DB44CAA}"/>
                    </a:ext>
                  </a:extLst>
                </p14:cNvPr>
                <p14:cNvContentPartPr/>
                <p14:nvPr/>
              </p14:nvContentPartPr>
              <p14:xfrm>
                <a:off x="2892183" y="5808794"/>
                <a:ext cx="151200" cy="91080"/>
              </p14:xfrm>
            </p:contentPart>
          </mc:Choice>
          <mc:Fallback xmlns="">
            <p:pic>
              <p:nvPicPr>
                <p:cNvPr id="68" name="Ink 67">
                  <a:extLst>
                    <a:ext uri="{FF2B5EF4-FFF2-40B4-BE49-F238E27FC236}">
                      <a16:creationId xmlns:a16="http://schemas.microsoft.com/office/drawing/2014/main" id="{1E2011DE-DF11-477C-9AF9-B18C5DB44CAA}"/>
                    </a:ext>
                  </a:extLst>
                </p:cNvPr>
                <p:cNvPicPr/>
                <p:nvPr/>
              </p:nvPicPr>
              <p:blipFill>
                <a:blip r:embed="rId71"/>
                <a:stretch>
                  <a:fillRect/>
                </a:stretch>
              </p:blipFill>
              <p:spPr>
                <a:xfrm>
                  <a:off x="2887863" y="5804474"/>
                  <a:ext cx="15984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0" name="Ink 69">
                  <a:extLst>
                    <a:ext uri="{FF2B5EF4-FFF2-40B4-BE49-F238E27FC236}">
                      <a16:creationId xmlns:a16="http://schemas.microsoft.com/office/drawing/2014/main" id="{05C60711-E546-4AF6-B5C0-6DD5C18F27D2}"/>
                    </a:ext>
                  </a:extLst>
                </p14:cNvPr>
                <p14:cNvContentPartPr/>
                <p14:nvPr/>
              </p14:nvContentPartPr>
              <p14:xfrm>
                <a:off x="3141303" y="5704394"/>
                <a:ext cx="160560" cy="178560"/>
              </p14:xfrm>
            </p:contentPart>
          </mc:Choice>
          <mc:Fallback xmlns="">
            <p:pic>
              <p:nvPicPr>
                <p:cNvPr id="70" name="Ink 69">
                  <a:extLst>
                    <a:ext uri="{FF2B5EF4-FFF2-40B4-BE49-F238E27FC236}">
                      <a16:creationId xmlns:a16="http://schemas.microsoft.com/office/drawing/2014/main" id="{05C60711-E546-4AF6-B5C0-6DD5C18F27D2}"/>
                    </a:ext>
                  </a:extLst>
                </p:cNvPr>
                <p:cNvPicPr/>
                <p:nvPr/>
              </p:nvPicPr>
              <p:blipFill>
                <a:blip r:embed="rId73"/>
                <a:stretch>
                  <a:fillRect/>
                </a:stretch>
              </p:blipFill>
              <p:spPr>
                <a:xfrm>
                  <a:off x="3136983" y="5700074"/>
                  <a:ext cx="1692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2" name="Ink 71">
                  <a:extLst>
                    <a:ext uri="{FF2B5EF4-FFF2-40B4-BE49-F238E27FC236}">
                      <a16:creationId xmlns:a16="http://schemas.microsoft.com/office/drawing/2014/main" id="{B4D54417-7275-4174-B6BC-F45934A5B1A1}"/>
                    </a:ext>
                  </a:extLst>
                </p14:cNvPr>
                <p14:cNvContentPartPr/>
                <p14:nvPr/>
              </p14:nvContentPartPr>
              <p14:xfrm>
                <a:off x="3279903" y="5552114"/>
                <a:ext cx="10800" cy="168480"/>
              </p14:xfrm>
            </p:contentPart>
          </mc:Choice>
          <mc:Fallback xmlns="">
            <p:pic>
              <p:nvPicPr>
                <p:cNvPr id="72" name="Ink 71">
                  <a:extLst>
                    <a:ext uri="{FF2B5EF4-FFF2-40B4-BE49-F238E27FC236}">
                      <a16:creationId xmlns:a16="http://schemas.microsoft.com/office/drawing/2014/main" id="{B4D54417-7275-4174-B6BC-F45934A5B1A1}"/>
                    </a:ext>
                  </a:extLst>
                </p:cNvPr>
                <p:cNvPicPr/>
                <p:nvPr/>
              </p:nvPicPr>
              <p:blipFill>
                <a:blip r:embed="rId75"/>
                <a:stretch>
                  <a:fillRect/>
                </a:stretch>
              </p:blipFill>
              <p:spPr>
                <a:xfrm>
                  <a:off x="3275583" y="5547794"/>
                  <a:ext cx="19440" cy="177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75" name="Ink 74">
                <a:extLst>
                  <a:ext uri="{FF2B5EF4-FFF2-40B4-BE49-F238E27FC236}">
                    <a16:creationId xmlns:a16="http://schemas.microsoft.com/office/drawing/2014/main" id="{381DDCEF-FC82-49D8-BEB9-992AB802F59C}"/>
                  </a:ext>
                </a:extLst>
              </p14:cNvPr>
              <p14:cNvContentPartPr/>
              <p14:nvPr/>
            </p14:nvContentPartPr>
            <p14:xfrm>
              <a:off x="2272637" y="4575349"/>
              <a:ext cx="213120" cy="196560"/>
            </p14:xfrm>
          </p:contentPart>
        </mc:Choice>
        <mc:Fallback xmlns="">
          <p:pic>
            <p:nvPicPr>
              <p:cNvPr id="75" name="Ink 74">
                <a:extLst>
                  <a:ext uri="{FF2B5EF4-FFF2-40B4-BE49-F238E27FC236}">
                    <a16:creationId xmlns:a16="http://schemas.microsoft.com/office/drawing/2014/main" id="{381DDCEF-FC82-49D8-BEB9-992AB802F59C}"/>
                  </a:ext>
                </a:extLst>
              </p:cNvPr>
              <p:cNvPicPr/>
              <p:nvPr/>
            </p:nvPicPr>
            <p:blipFill>
              <a:blip r:embed="rId77"/>
              <a:stretch>
                <a:fillRect/>
              </a:stretch>
            </p:blipFill>
            <p:spPr>
              <a:xfrm>
                <a:off x="2254997" y="4539709"/>
                <a:ext cx="24876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6" name="Ink 75">
                <a:extLst>
                  <a:ext uri="{FF2B5EF4-FFF2-40B4-BE49-F238E27FC236}">
                    <a16:creationId xmlns:a16="http://schemas.microsoft.com/office/drawing/2014/main" id="{C2BE3603-FA27-467E-B391-F21E8C92D383}"/>
                  </a:ext>
                </a:extLst>
              </p14:cNvPr>
              <p14:cNvContentPartPr/>
              <p14:nvPr/>
            </p14:nvContentPartPr>
            <p14:xfrm>
              <a:off x="2473157" y="4749229"/>
              <a:ext cx="91080" cy="116280"/>
            </p14:xfrm>
          </p:contentPart>
        </mc:Choice>
        <mc:Fallback xmlns="">
          <p:pic>
            <p:nvPicPr>
              <p:cNvPr id="76" name="Ink 75">
                <a:extLst>
                  <a:ext uri="{FF2B5EF4-FFF2-40B4-BE49-F238E27FC236}">
                    <a16:creationId xmlns:a16="http://schemas.microsoft.com/office/drawing/2014/main" id="{C2BE3603-FA27-467E-B391-F21E8C92D383}"/>
                  </a:ext>
                </a:extLst>
              </p:cNvPr>
              <p:cNvPicPr/>
              <p:nvPr/>
            </p:nvPicPr>
            <p:blipFill>
              <a:blip r:embed="rId79"/>
              <a:stretch>
                <a:fillRect/>
              </a:stretch>
            </p:blipFill>
            <p:spPr>
              <a:xfrm>
                <a:off x="2455157" y="4713589"/>
                <a:ext cx="126720" cy="187920"/>
              </a:xfrm>
              <a:prstGeom prst="rect">
                <a:avLst/>
              </a:prstGeom>
            </p:spPr>
          </p:pic>
        </mc:Fallback>
      </mc:AlternateContent>
      <p:grpSp>
        <p:nvGrpSpPr>
          <p:cNvPr id="102" name="Group 101">
            <a:extLst>
              <a:ext uri="{FF2B5EF4-FFF2-40B4-BE49-F238E27FC236}">
                <a16:creationId xmlns:a16="http://schemas.microsoft.com/office/drawing/2014/main" id="{F0A3A3D7-E6C7-4DA6-9D78-775EAE06784C}"/>
              </a:ext>
            </a:extLst>
          </p:cNvPr>
          <p:cNvGrpSpPr/>
          <p:nvPr/>
        </p:nvGrpSpPr>
        <p:grpSpPr>
          <a:xfrm>
            <a:off x="731837" y="4872349"/>
            <a:ext cx="1064160" cy="528480"/>
            <a:chOff x="1409220" y="5778284"/>
            <a:chExt cx="1064160" cy="528480"/>
          </a:xfrm>
        </p:grpSpPr>
        <mc:AlternateContent xmlns:mc="http://schemas.openxmlformats.org/markup-compatibility/2006">
          <mc:Choice xmlns:p14="http://schemas.microsoft.com/office/powerpoint/2010/main" xmlns:aink="http://schemas.microsoft.com/office/drawing/2016/ink" xmlns="" Requires="p14 aink">
            <p:contentPart p14:bwMode="auto" r:id="rId80">
              <p14:nvContentPartPr>
                <p14:cNvPr id="83" name="Ink 82">
                  <a:extLst>
                    <a:ext uri="{FF2B5EF4-FFF2-40B4-BE49-F238E27FC236}">
                      <a16:creationId xmlns:a16="http://schemas.microsoft.com/office/drawing/2014/main" id="{859F51B0-0EC9-40AB-B35B-CF5390D60758}"/>
                    </a:ext>
                  </a:extLst>
                </p14:cNvPr>
                <p14:cNvContentPartPr/>
                <p14:nvPr/>
              </p14:nvContentPartPr>
              <p14:xfrm>
                <a:off x="1466460" y="5796644"/>
                <a:ext cx="5760" cy="155880"/>
              </p14:xfrm>
            </p:contentPart>
          </mc:Choice>
          <mc:Fallback>
            <p:pic>
              <p:nvPicPr>
                <p:cNvPr id="83" name="Ink 82">
                  <a:extLst>
                    <a:ext uri="{FF2B5EF4-FFF2-40B4-BE49-F238E27FC236}">
                      <a16:creationId xmlns:a16="http://schemas.microsoft.com/office/drawing/2014/main" id="{859F51B0-0EC9-40AB-B35B-CF5390D60758}"/>
                    </a:ext>
                  </a:extLst>
                </p:cNvPr>
                <p:cNvPicPr/>
                <p:nvPr/>
              </p:nvPicPr>
              <p:blipFill>
                <a:blip r:embed="rId81"/>
                <a:stretch>
                  <a:fillRect/>
                </a:stretch>
              </p:blipFill>
              <p:spPr>
                <a:xfrm>
                  <a:off x="1448820" y="5778644"/>
                  <a:ext cx="41400" cy="191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xmlns="" Requires="p14 aink">
            <p:contentPart p14:bwMode="auto" r:id="rId82">
              <p14:nvContentPartPr>
                <p14:cNvPr id="84" name="Ink 83">
                  <a:extLst>
                    <a:ext uri="{FF2B5EF4-FFF2-40B4-BE49-F238E27FC236}">
                      <a16:creationId xmlns:a16="http://schemas.microsoft.com/office/drawing/2014/main" id="{970187DF-6B1B-4626-B49D-022812064C2D}"/>
                    </a:ext>
                  </a:extLst>
                </p14:cNvPr>
                <p14:cNvContentPartPr/>
                <p14:nvPr/>
              </p14:nvContentPartPr>
              <p14:xfrm>
                <a:off x="1409220" y="5778284"/>
                <a:ext cx="118080" cy="18360"/>
              </p14:xfrm>
            </p:contentPart>
          </mc:Choice>
          <mc:Fallback>
            <p:pic>
              <p:nvPicPr>
                <p:cNvPr id="84" name="Ink 83">
                  <a:extLst>
                    <a:ext uri="{FF2B5EF4-FFF2-40B4-BE49-F238E27FC236}">
                      <a16:creationId xmlns:a16="http://schemas.microsoft.com/office/drawing/2014/main" id="{970187DF-6B1B-4626-B49D-022812064C2D}"/>
                    </a:ext>
                  </a:extLst>
                </p:cNvPr>
                <p:cNvPicPr/>
                <p:nvPr/>
              </p:nvPicPr>
              <p:blipFill>
                <a:blip r:embed="rId83"/>
                <a:stretch>
                  <a:fillRect/>
                </a:stretch>
              </p:blipFill>
              <p:spPr>
                <a:xfrm>
                  <a:off x="1391580" y="5760284"/>
                  <a:ext cx="153720" cy="54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xmlns="" Requires="p14 aink">
            <p:contentPart p14:bwMode="auto" r:id="rId84">
              <p14:nvContentPartPr>
                <p14:cNvPr id="86" name="Ink 85">
                  <a:extLst>
                    <a:ext uri="{FF2B5EF4-FFF2-40B4-BE49-F238E27FC236}">
                      <a16:creationId xmlns:a16="http://schemas.microsoft.com/office/drawing/2014/main" id="{5D064EF8-5C78-415F-B521-D888435415D9}"/>
                    </a:ext>
                  </a:extLst>
                </p14:cNvPr>
                <p14:cNvContentPartPr/>
                <p14:nvPr/>
              </p14:nvContentPartPr>
              <p14:xfrm>
                <a:off x="1531260" y="5879444"/>
                <a:ext cx="67680" cy="110520"/>
              </p14:xfrm>
            </p:contentPart>
          </mc:Choice>
          <mc:Fallback>
            <p:pic>
              <p:nvPicPr>
                <p:cNvPr id="86" name="Ink 85">
                  <a:extLst>
                    <a:ext uri="{FF2B5EF4-FFF2-40B4-BE49-F238E27FC236}">
                      <a16:creationId xmlns:a16="http://schemas.microsoft.com/office/drawing/2014/main" id="{5D064EF8-5C78-415F-B521-D888435415D9}"/>
                    </a:ext>
                  </a:extLst>
                </p:cNvPr>
                <p:cNvPicPr/>
                <p:nvPr/>
              </p:nvPicPr>
              <p:blipFill>
                <a:blip r:embed="rId85"/>
                <a:stretch>
                  <a:fillRect/>
                </a:stretch>
              </p:blipFill>
              <p:spPr>
                <a:xfrm>
                  <a:off x="1513260" y="5861444"/>
                  <a:ext cx="103320" cy="146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xmlns="" Requires="p14 aink">
            <p:contentPart p14:bwMode="auto" r:id="rId86">
              <p14:nvContentPartPr>
                <p14:cNvPr id="87" name="Ink 86">
                  <a:extLst>
                    <a:ext uri="{FF2B5EF4-FFF2-40B4-BE49-F238E27FC236}">
                      <a16:creationId xmlns:a16="http://schemas.microsoft.com/office/drawing/2014/main" id="{1C25041F-EAF3-4FC8-8D24-1549F6FDE053}"/>
                    </a:ext>
                  </a:extLst>
                </p14:cNvPr>
                <p14:cNvContentPartPr/>
                <p14:nvPr/>
              </p14:nvContentPartPr>
              <p14:xfrm>
                <a:off x="1660860" y="5878724"/>
                <a:ext cx="122760" cy="94680"/>
              </p14:xfrm>
            </p:contentPart>
          </mc:Choice>
          <mc:Fallback>
            <p:pic>
              <p:nvPicPr>
                <p:cNvPr id="87" name="Ink 86">
                  <a:extLst>
                    <a:ext uri="{FF2B5EF4-FFF2-40B4-BE49-F238E27FC236}">
                      <a16:creationId xmlns:a16="http://schemas.microsoft.com/office/drawing/2014/main" id="{1C25041F-EAF3-4FC8-8D24-1549F6FDE053}"/>
                    </a:ext>
                  </a:extLst>
                </p:cNvPr>
                <p:cNvPicPr/>
                <p:nvPr/>
              </p:nvPicPr>
              <p:blipFill>
                <a:blip r:embed="rId87"/>
                <a:stretch>
                  <a:fillRect/>
                </a:stretch>
              </p:blipFill>
              <p:spPr>
                <a:xfrm>
                  <a:off x="1643220" y="5861084"/>
                  <a:ext cx="158400" cy="130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xmlns="" Requires="p14 aink">
            <p:contentPart p14:bwMode="auto" r:id="rId88">
              <p14:nvContentPartPr>
                <p14:cNvPr id="88" name="Ink 87">
                  <a:extLst>
                    <a:ext uri="{FF2B5EF4-FFF2-40B4-BE49-F238E27FC236}">
                      <a16:creationId xmlns:a16="http://schemas.microsoft.com/office/drawing/2014/main" id="{6D3DE11E-31CD-4DA5-AE74-79C2D1960F9A}"/>
                    </a:ext>
                  </a:extLst>
                </p14:cNvPr>
                <p14:cNvContentPartPr/>
                <p14:nvPr/>
              </p14:nvContentPartPr>
              <p14:xfrm>
                <a:off x="1833660" y="5836244"/>
                <a:ext cx="88920" cy="252360"/>
              </p14:xfrm>
            </p:contentPart>
          </mc:Choice>
          <mc:Fallback>
            <p:pic>
              <p:nvPicPr>
                <p:cNvPr id="88" name="Ink 87">
                  <a:extLst>
                    <a:ext uri="{FF2B5EF4-FFF2-40B4-BE49-F238E27FC236}">
                      <a16:creationId xmlns:a16="http://schemas.microsoft.com/office/drawing/2014/main" id="{6D3DE11E-31CD-4DA5-AE74-79C2D1960F9A}"/>
                    </a:ext>
                  </a:extLst>
                </p:cNvPr>
                <p:cNvPicPr/>
                <p:nvPr/>
              </p:nvPicPr>
              <p:blipFill>
                <a:blip r:embed="rId89"/>
                <a:stretch>
                  <a:fillRect/>
                </a:stretch>
              </p:blipFill>
              <p:spPr>
                <a:xfrm>
                  <a:off x="1815660" y="5818604"/>
                  <a:ext cx="124560" cy="288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xmlns="" Requires="p14 aink">
            <p:contentPart p14:bwMode="auto" r:id="rId90">
              <p14:nvContentPartPr>
                <p14:cNvPr id="90" name="Ink 89">
                  <a:extLst>
                    <a:ext uri="{FF2B5EF4-FFF2-40B4-BE49-F238E27FC236}">
                      <a16:creationId xmlns:a16="http://schemas.microsoft.com/office/drawing/2014/main" id="{9BE3E2BA-8AF2-4448-A1F9-14CCC5E7E4E2}"/>
                    </a:ext>
                  </a:extLst>
                </p14:cNvPr>
                <p14:cNvContentPartPr/>
                <p14:nvPr/>
              </p14:nvContentPartPr>
              <p14:xfrm>
                <a:off x="1446300" y="6100484"/>
                <a:ext cx="16560" cy="181440"/>
              </p14:xfrm>
            </p:contentPart>
          </mc:Choice>
          <mc:Fallback>
            <p:pic>
              <p:nvPicPr>
                <p:cNvPr id="90" name="Ink 89">
                  <a:extLst>
                    <a:ext uri="{FF2B5EF4-FFF2-40B4-BE49-F238E27FC236}">
                      <a16:creationId xmlns:a16="http://schemas.microsoft.com/office/drawing/2014/main" id="{9BE3E2BA-8AF2-4448-A1F9-14CCC5E7E4E2}"/>
                    </a:ext>
                  </a:extLst>
                </p:cNvPr>
                <p:cNvPicPr/>
                <p:nvPr/>
              </p:nvPicPr>
              <p:blipFill>
                <a:blip r:embed="rId91"/>
                <a:stretch>
                  <a:fillRect/>
                </a:stretch>
              </p:blipFill>
              <p:spPr>
                <a:xfrm>
                  <a:off x="1428660" y="6082844"/>
                  <a:ext cx="52200" cy="217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xmlns="" Requires="p14 aink">
            <p:contentPart p14:bwMode="auto" r:id="rId92">
              <p14:nvContentPartPr>
                <p14:cNvPr id="91" name="Ink 90">
                  <a:extLst>
                    <a:ext uri="{FF2B5EF4-FFF2-40B4-BE49-F238E27FC236}">
                      <a16:creationId xmlns:a16="http://schemas.microsoft.com/office/drawing/2014/main" id="{F2BAC59A-6AEE-41CB-AF6B-D567A55A596D}"/>
                    </a:ext>
                  </a:extLst>
                </p14:cNvPr>
                <p14:cNvContentPartPr/>
                <p14:nvPr/>
              </p14:nvContentPartPr>
              <p14:xfrm>
                <a:off x="1516860" y="6054404"/>
                <a:ext cx="27720" cy="248760"/>
              </p14:xfrm>
            </p:contentPart>
          </mc:Choice>
          <mc:Fallback>
            <p:pic>
              <p:nvPicPr>
                <p:cNvPr id="91" name="Ink 90">
                  <a:extLst>
                    <a:ext uri="{FF2B5EF4-FFF2-40B4-BE49-F238E27FC236}">
                      <a16:creationId xmlns:a16="http://schemas.microsoft.com/office/drawing/2014/main" id="{F2BAC59A-6AEE-41CB-AF6B-D567A55A596D}"/>
                    </a:ext>
                  </a:extLst>
                </p:cNvPr>
                <p:cNvPicPr/>
                <p:nvPr/>
              </p:nvPicPr>
              <p:blipFill>
                <a:blip r:embed="rId93"/>
                <a:stretch>
                  <a:fillRect/>
                </a:stretch>
              </p:blipFill>
              <p:spPr>
                <a:xfrm>
                  <a:off x="1498860" y="6036404"/>
                  <a:ext cx="63360" cy="284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xmlns="" Requires="p14 aink">
            <p:contentPart p14:bwMode="auto" r:id="rId94">
              <p14:nvContentPartPr>
                <p14:cNvPr id="92" name="Ink 91">
                  <a:extLst>
                    <a:ext uri="{FF2B5EF4-FFF2-40B4-BE49-F238E27FC236}">
                      <a16:creationId xmlns:a16="http://schemas.microsoft.com/office/drawing/2014/main" id="{95EA5411-2A78-40F3-828B-1EC8FD5C2C02}"/>
                    </a:ext>
                  </a:extLst>
                </p14:cNvPr>
                <p14:cNvContentPartPr/>
                <p14:nvPr/>
              </p14:nvContentPartPr>
              <p14:xfrm>
                <a:off x="1445580" y="6177164"/>
                <a:ext cx="89640" cy="37440"/>
              </p14:xfrm>
            </p:contentPart>
          </mc:Choice>
          <mc:Fallback>
            <p:pic>
              <p:nvPicPr>
                <p:cNvPr id="92" name="Ink 91">
                  <a:extLst>
                    <a:ext uri="{FF2B5EF4-FFF2-40B4-BE49-F238E27FC236}">
                      <a16:creationId xmlns:a16="http://schemas.microsoft.com/office/drawing/2014/main" id="{95EA5411-2A78-40F3-828B-1EC8FD5C2C02}"/>
                    </a:ext>
                  </a:extLst>
                </p:cNvPr>
                <p:cNvPicPr/>
                <p:nvPr/>
              </p:nvPicPr>
              <p:blipFill>
                <a:blip r:embed="rId95"/>
                <a:stretch>
                  <a:fillRect/>
                </a:stretch>
              </p:blipFill>
              <p:spPr>
                <a:xfrm>
                  <a:off x="1427940" y="6159524"/>
                  <a:ext cx="125280" cy="73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xmlns="" Requires="p14 aink">
            <p:contentPart p14:bwMode="auto" r:id="rId96">
              <p14:nvContentPartPr>
                <p14:cNvPr id="93" name="Ink 92">
                  <a:extLst>
                    <a:ext uri="{FF2B5EF4-FFF2-40B4-BE49-F238E27FC236}">
                      <a16:creationId xmlns:a16="http://schemas.microsoft.com/office/drawing/2014/main" id="{3E88CCB2-7CFA-4B7F-90E5-879CD1F4ECFB}"/>
                    </a:ext>
                  </a:extLst>
                </p14:cNvPr>
                <p14:cNvContentPartPr/>
                <p14:nvPr/>
              </p14:nvContentPartPr>
              <p14:xfrm>
                <a:off x="1589580" y="6155564"/>
                <a:ext cx="115920" cy="138960"/>
              </p14:xfrm>
            </p:contentPart>
          </mc:Choice>
          <mc:Fallback>
            <p:pic>
              <p:nvPicPr>
                <p:cNvPr id="93" name="Ink 92">
                  <a:extLst>
                    <a:ext uri="{FF2B5EF4-FFF2-40B4-BE49-F238E27FC236}">
                      <a16:creationId xmlns:a16="http://schemas.microsoft.com/office/drawing/2014/main" id="{3E88CCB2-7CFA-4B7F-90E5-879CD1F4ECFB}"/>
                    </a:ext>
                  </a:extLst>
                </p:cNvPr>
                <p:cNvPicPr/>
                <p:nvPr/>
              </p:nvPicPr>
              <p:blipFill>
                <a:blip r:embed="rId97"/>
                <a:stretch>
                  <a:fillRect/>
                </a:stretch>
              </p:blipFill>
              <p:spPr>
                <a:xfrm>
                  <a:off x="1571580" y="6137564"/>
                  <a:ext cx="151560" cy="174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xmlns="" Requires="p14 aink">
            <p:contentPart p14:bwMode="auto" r:id="rId98">
              <p14:nvContentPartPr>
                <p14:cNvPr id="94" name="Ink 93">
                  <a:extLst>
                    <a:ext uri="{FF2B5EF4-FFF2-40B4-BE49-F238E27FC236}">
                      <a16:creationId xmlns:a16="http://schemas.microsoft.com/office/drawing/2014/main" id="{5256D370-5961-4692-BF05-C1C9875DAB47}"/>
                    </a:ext>
                  </a:extLst>
                </p14:cNvPr>
                <p14:cNvContentPartPr/>
                <p14:nvPr/>
              </p14:nvContentPartPr>
              <p14:xfrm>
                <a:off x="1740780" y="6171044"/>
                <a:ext cx="162360" cy="102600"/>
              </p14:xfrm>
            </p:contentPart>
          </mc:Choice>
          <mc:Fallback>
            <p:pic>
              <p:nvPicPr>
                <p:cNvPr id="94" name="Ink 93">
                  <a:extLst>
                    <a:ext uri="{FF2B5EF4-FFF2-40B4-BE49-F238E27FC236}">
                      <a16:creationId xmlns:a16="http://schemas.microsoft.com/office/drawing/2014/main" id="{5256D370-5961-4692-BF05-C1C9875DAB47}"/>
                    </a:ext>
                  </a:extLst>
                </p:cNvPr>
                <p:cNvPicPr/>
                <p:nvPr/>
              </p:nvPicPr>
              <p:blipFill>
                <a:blip r:embed="rId99"/>
                <a:stretch>
                  <a:fillRect/>
                </a:stretch>
              </p:blipFill>
              <p:spPr>
                <a:xfrm>
                  <a:off x="1722780" y="6153404"/>
                  <a:ext cx="198000" cy="138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xmlns="" Requires="p14 aink">
            <p:contentPart p14:bwMode="auto" r:id="rId100">
              <p14:nvContentPartPr>
                <p14:cNvPr id="95" name="Ink 94">
                  <a:extLst>
                    <a:ext uri="{FF2B5EF4-FFF2-40B4-BE49-F238E27FC236}">
                      <a16:creationId xmlns:a16="http://schemas.microsoft.com/office/drawing/2014/main" id="{5E1C228B-BA18-4E1C-AF1C-EA5D802ACBB4}"/>
                    </a:ext>
                  </a:extLst>
                </p14:cNvPr>
                <p14:cNvContentPartPr/>
                <p14:nvPr/>
              </p14:nvContentPartPr>
              <p14:xfrm>
                <a:off x="1957500" y="6170324"/>
                <a:ext cx="7200" cy="108000"/>
              </p14:xfrm>
            </p:contentPart>
          </mc:Choice>
          <mc:Fallback>
            <p:pic>
              <p:nvPicPr>
                <p:cNvPr id="95" name="Ink 94">
                  <a:extLst>
                    <a:ext uri="{FF2B5EF4-FFF2-40B4-BE49-F238E27FC236}">
                      <a16:creationId xmlns:a16="http://schemas.microsoft.com/office/drawing/2014/main" id="{5E1C228B-BA18-4E1C-AF1C-EA5D802ACBB4}"/>
                    </a:ext>
                  </a:extLst>
                </p:cNvPr>
                <p:cNvPicPr/>
                <p:nvPr/>
              </p:nvPicPr>
              <p:blipFill>
                <a:blip r:embed="rId101"/>
                <a:stretch>
                  <a:fillRect/>
                </a:stretch>
              </p:blipFill>
              <p:spPr>
                <a:xfrm>
                  <a:off x="1939500" y="6152684"/>
                  <a:ext cx="42840" cy="143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xmlns="" Requires="p14 aink">
            <p:contentPart p14:bwMode="auto" r:id="rId102">
              <p14:nvContentPartPr>
                <p14:cNvPr id="96" name="Ink 95">
                  <a:extLst>
                    <a:ext uri="{FF2B5EF4-FFF2-40B4-BE49-F238E27FC236}">
                      <a16:creationId xmlns:a16="http://schemas.microsoft.com/office/drawing/2014/main" id="{9AD91F16-DD49-41CD-BD58-1FBA4C732E2C}"/>
                    </a:ext>
                  </a:extLst>
                </p14:cNvPr>
                <p14:cNvContentPartPr/>
                <p14:nvPr/>
              </p14:nvContentPartPr>
              <p14:xfrm>
                <a:off x="1967580" y="6067004"/>
                <a:ext cx="9360" cy="22680"/>
              </p14:xfrm>
            </p:contentPart>
          </mc:Choice>
          <mc:Fallback>
            <p:pic>
              <p:nvPicPr>
                <p:cNvPr id="96" name="Ink 95">
                  <a:extLst>
                    <a:ext uri="{FF2B5EF4-FFF2-40B4-BE49-F238E27FC236}">
                      <a16:creationId xmlns:a16="http://schemas.microsoft.com/office/drawing/2014/main" id="{9AD91F16-DD49-41CD-BD58-1FBA4C732E2C}"/>
                    </a:ext>
                  </a:extLst>
                </p:cNvPr>
                <p:cNvPicPr/>
                <p:nvPr/>
              </p:nvPicPr>
              <p:blipFill>
                <a:blip r:embed="rId103"/>
                <a:stretch>
                  <a:fillRect/>
                </a:stretch>
              </p:blipFill>
              <p:spPr>
                <a:xfrm>
                  <a:off x="1949940" y="6049364"/>
                  <a:ext cx="45000" cy="58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xmlns="" Requires="p14 aink">
            <p:contentPart p14:bwMode="auto" r:id="rId104">
              <p14:nvContentPartPr>
                <p14:cNvPr id="97" name="Ink 96">
                  <a:extLst>
                    <a:ext uri="{FF2B5EF4-FFF2-40B4-BE49-F238E27FC236}">
                      <a16:creationId xmlns:a16="http://schemas.microsoft.com/office/drawing/2014/main" id="{808FB137-E2CB-4BC0-8B3A-FCB9863ED417}"/>
                    </a:ext>
                  </a:extLst>
                </p14:cNvPr>
                <p14:cNvContentPartPr/>
                <p14:nvPr/>
              </p14:nvContentPartPr>
              <p14:xfrm>
                <a:off x="2022660" y="5972684"/>
                <a:ext cx="101520" cy="296280"/>
              </p14:xfrm>
            </p:contentPart>
          </mc:Choice>
          <mc:Fallback>
            <p:pic>
              <p:nvPicPr>
                <p:cNvPr id="97" name="Ink 96">
                  <a:extLst>
                    <a:ext uri="{FF2B5EF4-FFF2-40B4-BE49-F238E27FC236}">
                      <a16:creationId xmlns:a16="http://schemas.microsoft.com/office/drawing/2014/main" id="{808FB137-E2CB-4BC0-8B3A-FCB9863ED417}"/>
                    </a:ext>
                  </a:extLst>
                </p:cNvPr>
                <p:cNvPicPr/>
                <p:nvPr/>
              </p:nvPicPr>
              <p:blipFill>
                <a:blip r:embed="rId105"/>
                <a:stretch>
                  <a:fillRect/>
                </a:stretch>
              </p:blipFill>
              <p:spPr>
                <a:xfrm>
                  <a:off x="2005020" y="5955044"/>
                  <a:ext cx="137160" cy="331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xmlns="" Requires="p14 aink">
            <p:contentPart p14:bwMode="auto" r:id="rId106">
              <p14:nvContentPartPr>
                <p14:cNvPr id="98" name="Ink 97">
                  <a:extLst>
                    <a:ext uri="{FF2B5EF4-FFF2-40B4-BE49-F238E27FC236}">
                      <a16:creationId xmlns:a16="http://schemas.microsoft.com/office/drawing/2014/main" id="{F8FF12B1-3327-4855-B7D9-C44C5E2B6C15}"/>
                    </a:ext>
                  </a:extLst>
                </p14:cNvPr>
                <p14:cNvContentPartPr/>
                <p14:nvPr/>
              </p14:nvContentPartPr>
              <p14:xfrm>
                <a:off x="2173500" y="6125324"/>
                <a:ext cx="12240" cy="111240"/>
              </p14:xfrm>
            </p:contentPart>
          </mc:Choice>
          <mc:Fallback>
            <p:pic>
              <p:nvPicPr>
                <p:cNvPr id="98" name="Ink 97">
                  <a:extLst>
                    <a:ext uri="{FF2B5EF4-FFF2-40B4-BE49-F238E27FC236}">
                      <a16:creationId xmlns:a16="http://schemas.microsoft.com/office/drawing/2014/main" id="{F8FF12B1-3327-4855-B7D9-C44C5E2B6C15}"/>
                    </a:ext>
                  </a:extLst>
                </p:cNvPr>
                <p:cNvPicPr/>
                <p:nvPr/>
              </p:nvPicPr>
              <p:blipFill>
                <a:blip r:embed="rId107"/>
                <a:stretch>
                  <a:fillRect/>
                </a:stretch>
              </p:blipFill>
              <p:spPr>
                <a:xfrm>
                  <a:off x="2155860" y="6107684"/>
                  <a:ext cx="47880" cy="146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xmlns="" Requires="p14 aink">
            <p:contentPart p14:bwMode="auto" r:id="rId108">
              <p14:nvContentPartPr>
                <p14:cNvPr id="99" name="Ink 98">
                  <a:extLst>
                    <a:ext uri="{FF2B5EF4-FFF2-40B4-BE49-F238E27FC236}">
                      <a16:creationId xmlns:a16="http://schemas.microsoft.com/office/drawing/2014/main" id="{C556E50D-5C17-4D22-ADD3-63F34905F246}"/>
                    </a:ext>
                  </a:extLst>
                </p14:cNvPr>
                <p14:cNvContentPartPr/>
                <p14:nvPr/>
              </p14:nvContentPartPr>
              <p14:xfrm>
                <a:off x="2183580" y="6027404"/>
                <a:ext cx="8640" cy="11520"/>
              </p14:xfrm>
            </p:contentPart>
          </mc:Choice>
          <mc:Fallback>
            <p:pic>
              <p:nvPicPr>
                <p:cNvPr id="99" name="Ink 98">
                  <a:extLst>
                    <a:ext uri="{FF2B5EF4-FFF2-40B4-BE49-F238E27FC236}">
                      <a16:creationId xmlns:a16="http://schemas.microsoft.com/office/drawing/2014/main" id="{C556E50D-5C17-4D22-ADD3-63F34905F246}"/>
                    </a:ext>
                  </a:extLst>
                </p:cNvPr>
                <p:cNvPicPr/>
                <p:nvPr/>
              </p:nvPicPr>
              <p:blipFill>
                <a:blip r:embed="rId109"/>
                <a:stretch>
                  <a:fillRect/>
                </a:stretch>
              </p:blipFill>
              <p:spPr>
                <a:xfrm>
                  <a:off x="2165940" y="6009404"/>
                  <a:ext cx="44280" cy="47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xmlns="" Requires="p14 aink">
            <p:contentPart p14:bwMode="auto" r:id="rId110">
              <p14:nvContentPartPr>
                <p14:cNvPr id="100" name="Ink 99">
                  <a:extLst>
                    <a:ext uri="{FF2B5EF4-FFF2-40B4-BE49-F238E27FC236}">
                      <a16:creationId xmlns:a16="http://schemas.microsoft.com/office/drawing/2014/main" id="{1AB45709-F713-4B78-8C0F-16AED6F8C3E2}"/>
                    </a:ext>
                  </a:extLst>
                </p14:cNvPr>
                <p14:cNvContentPartPr/>
                <p14:nvPr/>
              </p14:nvContentPartPr>
              <p14:xfrm>
                <a:off x="2284020" y="5995004"/>
                <a:ext cx="7200" cy="235440"/>
              </p14:xfrm>
            </p:contentPart>
          </mc:Choice>
          <mc:Fallback>
            <p:pic>
              <p:nvPicPr>
                <p:cNvPr id="100" name="Ink 99">
                  <a:extLst>
                    <a:ext uri="{FF2B5EF4-FFF2-40B4-BE49-F238E27FC236}">
                      <a16:creationId xmlns:a16="http://schemas.microsoft.com/office/drawing/2014/main" id="{1AB45709-F713-4B78-8C0F-16AED6F8C3E2}"/>
                    </a:ext>
                  </a:extLst>
                </p:cNvPr>
                <p:cNvPicPr/>
                <p:nvPr/>
              </p:nvPicPr>
              <p:blipFill>
                <a:blip r:embed="rId111"/>
                <a:stretch>
                  <a:fillRect/>
                </a:stretch>
              </p:blipFill>
              <p:spPr>
                <a:xfrm>
                  <a:off x="2266020" y="5977364"/>
                  <a:ext cx="42840" cy="271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xmlns="" Requires="p14 aink">
            <p:contentPart p14:bwMode="auto" r:id="rId112">
              <p14:nvContentPartPr>
                <p14:cNvPr id="101" name="Ink 100">
                  <a:extLst>
                    <a:ext uri="{FF2B5EF4-FFF2-40B4-BE49-F238E27FC236}">
                      <a16:creationId xmlns:a16="http://schemas.microsoft.com/office/drawing/2014/main" id="{731FB19F-F8F1-4E5E-9752-9DB9FB4D748C}"/>
                    </a:ext>
                  </a:extLst>
                </p14:cNvPr>
                <p14:cNvContentPartPr/>
                <p14:nvPr/>
              </p14:nvContentPartPr>
              <p14:xfrm>
                <a:off x="2235060" y="6085004"/>
                <a:ext cx="238320" cy="221760"/>
              </p14:xfrm>
            </p:contentPart>
          </mc:Choice>
          <mc:Fallback>
            <p:pic>
              <p:nvPicPr>
                <p:cNvPr id="101" name="Ink 100">
                  <a:extLst>
                    <a:ext uri="{FF2B5EF4-FFF2-40B4-BE49-F238E27FC236}">
                      <a16:creationId xmlns:a16="http://schemas.microsoft.com/office/drawing/2014/main" id="{731FB19F-F8F1-4E5E-9752-9DB9FB4D748C}"/>
                    </a:ext>
                  </a:extLst>
                </p:cNvPr>
                <p:cNvPicPr/>
                <p:nvPr/>
              </p:nvPicPr>
              <p:blipFill>
                <a:blip r:embed="rId113"/>
                <a:stretch>
                  <a:fillRect/>
                </a:stretch>
              </p:blipFill>
              <p:spPr>
                <a:xfrm>
                  <a:off x="2217420" y="6067004"/>
                  <a:ext cx="273960" cy="257400"/>
                </a:xfrm>
                <a:prstGeom prst="rect">
                  <a:avLst/>
                </a:prstGeom>
              </p:spPr>
            </p:pic>
          </mc:Fallback>
        </mc:AlternateContent>
      </p:grpSp>
      <p:grpSp>
        <p:nvGrpSpPr>
          <p:cNvPr id="130" name="Group 129">
            <a:extLst>
              <a:ext uri="{FF2B5EF4-FFF2-40B4-BE49-F238E27FC236}">
                <a16:creationId xmlns:a16="http://schemas.microsoft.com/office/drawing/2014/main" id="{1066D5CD-5DC6-4738-AF68-AFFC74334511}"/>
              </a:ext>
            </a:extLst>
          </p:cNvPr>
          <p:cNvGrpSpPr/>
          <p:nvPr/>
        </p:nvGrpSpPr>
        <p:grpSpPr>
          <a:xfrm>
            <a:off x="2145557" y="4981069"/>
            <a:ext cx="1930320" cy="398160"/>
            <a:chOff x="2822940" y="5887004"/>
            <a:chExt cx="1930320" cy="398160"/>
          </a:xfrm>
        </p:grpSpPr>
        <mc:AlternateContent xmlns:mc="http://schemas.openxmlformats.org/markup-compatibility/2006">
          <mc:Choice xmlns:p14="http://schemas.microsoft.com/office/powerpoint/2010/main" xmlns:aink="http://schemas.microsoft.com/office/drawing/2016/ink" xmlns="" Requires="p14 aink">
            <p:contentPart p14:bwMode="auto" r:id="rId114">
              <p14:nvContentPartPr>
                <p14:cNvPr id="115" name="Ink 114">
                  <a:extLst>
                    <a:ext uri="{FF2B5EF4-FFF2-40B4-BE49-F238E27FC236}">
                      <a16:creationId xmlns:a16="http://schemas.microsoft.com/office/drawing/2014/main" id="{D55CA86F-3514-4444-93CB-0224CC7A228D}"/>
                    </a:ext>
                  </a:extLst>
                </p14:cNvPr>
                <p14:cNvContentPartPr/>
                <p14:nvPr/>
              </p14:nvContentPartPr>
              <p14:xfrm>
                <a:off x="2891700" y="6049004"/>
                <a:ext cx="10800" cy="189720"/>
              </p14:xfrm>
            </p:contentPart>
          </mc:Choice>
          <mc:Fallback>
            <p:pic>
              <p:nvPicPr>
                <p:cNvPr id="115" name="Ink 114">
                  <a:extLst>
                    <a:ext uri="{FF2B5EF4-FFF2-40B4-BE49-F238E27FC236}">
                      <a16:creationId xmlns:a16="http://schemas.microsoft.com/office/drawing/2014/main" id="{D55CA86F-3514-4444-93CB-0224CC7A228D}"/>
                    </a:ext>
                  </a:extLst>
                </p:cNvPr>
                <p:cNvPicPr/>
                <p:nvPr/>
              </p:nvPicPr>
              <p:blipFill>
                <a:blip r:embed="rId115"/>
                <a:stretch>
                  <a:fillRect/>
                </a:stretch>
              </p:blipFill>
              <p:spPr>
                <a:xfrm>
                  <a:off x="2873700" y="6031364"/>
                  <a:ext cx="46440" cy="225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xmlns="" Requires="p14 aink">
            <p:contentPart p14:bwMode="auto" r:id="rId116">
              <p14:nvContentPartPr>
                <p14:cNvPr id="116" name="Ink 115">
                  <a:extLst>
                    <a:ext uri="{FF2B5EF4-FFF2-40B4-BE49-F238E27FC236}">
                      <a16:creationId xmlns:a16="http://schemas.microsoft.com/office/drawing/2014/main" id="{1E67A15F-CE70-410D-8E49-3B20273A9555}"/>
                    </a:ext>
                  </a:extLst>
                </p14:cNvPr>
                <p14:cNvContentPartPr/>
                <p14:nvPr/>
              </p14:nvContentPartPr>
              <p14:xfrm>
                <a:off x="2822940" y="5960444"/>
                <a:ext cx="174960" cy="109800"/>
              </p14:xfrm>
            </p:contentPart>
          </mc:Choice>
          <mc:Fallback>
            <p:pic>
              <p:nvPicPr>
                <p:cNvPr id="116" name="Ink 115">
                  <a:extLst>
                    <a:ext uri="{FF2B5EF4-FFF2-40B4-BE49-F238E27FC236}">
                      <a16:creationId xmlns:a16="http://schemas.microsoft.com/office/drawing/2014/main" id="{1E67A15F-CE70-410D-8E49-3B20273A9555}"/>
                    </a:ext>
                  </a:extLst>
                </p:cNvPr>
                <p:cNvPicPr/>
                <p:nvPr/>
              </p:nvPicPr>
              <p:blipFill>
                <a:blip r:embed="rId117"/>
                <a:stretch>
                  <a:fillRect/>
                </a:stretch>
              </p:blipFill>
              <p:spPr>
                <a:xfrm>
                  <a:off x="2805300" y="5942804"/>
                  <a:ext cx="210600" cy="145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xmlns="" Requires="p14 aink">
            <p:contentPart p14:bwMode="auto" r:id="rId118">
              <p14:nvContentPartPr>
                <p14:cNvPr id="117" name="Ink 116">
                  <a:extLst>
                    <a:ext uri="{FF2B5EF4-FFF2-40B4-BE49-F238E27FC236}">
                      <a16:creationId xmlns:a16="http://schemas.microsoft.com/office/drawing/2014/main" id="{5D3A758B-CAB8-49DC-9015-B620AC7724EE}"/>
                    </a:ext>
                  </a:extLst>
                </p14:cNvPr>
                <p14:cNvContentPartPr/>
                <p14:nvPr/>
              </p14:nvContentPartPr>
              <p14:xfrm>
                <a:off x="3045780" y="6031004"/>
                <a:ext cx="23400" cy="242640"/>
              </p14:xfrm>
            </p:contentPart>
          </mc:Choice>
          <mc:Fallback>
            <p:pic>
              <p:nvPicPr>
                <p:cNvPr id="117" name="Ink 116">
                  <a:extLst>
                    <a:ext uri="{FF2B5EF4-FFF2-40B4-BE49-F238E27FC236}">
                      <a16:creationId xmlns:a16="http://schemas.microsoft.com/office/drawing/2014/main" id="{5D3A758B-CAB8-49DC-9015-B620AC7724EE}"/>
                    </a:ext>
                  </a:extLst>
                </p:cNvPr>
                <p:cNvPicPr/>
                <p:nvPr/>
              </p:nvPicPr>
              <p:blipFill>
                <a:blip r:embed="rId119"/>
                <a:stretch>
                  <a:fillRect/>
                </a:stretch>
              </p:blipFill>
              <p:spPr>
                <a:xfrm>
                  <a:off x="3028140" y="6013364"/>
                  <a:ext cx="59040" cy="278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xmlns="" Requires="p14 aink">
            <p:contentPart p14:bwMode="auto" r:id="rId120">
              <p14:nvContentPartPr>
                <p14:cNvPr id="118" name="Ink 117">
                  <a:extLst>
                    <a:ext uri="{FF2B5EF4-FFF2-40B4-BE49-F238E27FC236}">
                      <a16:creationId xmlns:a16="http://schemas.microsoft.com/office/drawing/2014/main" id="{0610FAD7-90E6-4656-AD76-AEFC8475C994}"/>
                    </a:ext>
                  </a:extLst>
                </p14:cNvPr>
                <p14:cNvContentPartPr/>
                <p14:nvPr/>
              </p14:nvContentPartPr>
              <p14:xfrm>
                <a:off x="3064140" y="5984564"/>
                <a:ext cx="137520" cy="300600"/>
              </p14:xfrm>
            </p:contentPart>
          </mc:Choice>
          <mc:Fallback>
            <p:pic>
              <p:nvPicPr>
                <p:cNvPr id="118" name="Ink 117">
                  <a:extLst>
                    <a:ext uri="{FF2B5EF4-FFF2-40B4-BE49-F238E27FC236}">
                      <a16:creationId xmlns:a16="http://schemas.microsoft.com/office/drawing/2014/main" id="{0610FAD7-90E6-4656-AD76-AEFC8475C994}"/>
                    </a:ext>
                  </a:extLst>
                </p:cNvPr>
                <p:cNvPicPr/>
                <p:nvPr/>
              </p:nvPicPr>
              <p:blipFill>
                <a:blip r:embed="rId121"/>
                <a:stretch>
                  <a:fillRect/>
                </a:stretch>
              </p:blipFill>
              <p:spPr>
                <a:xfrm>
                  <a:off x="3046500" y="5966564"/>
                  <a:ext cx="173160" cy="336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xmlns="" Requires="p14 aink">
            <p:contentPart p14:bwMode="auto" r:id="rId122">
              <p14:nvContentPartPr>
                <p14:cNvPr id="119" name="Ink 118">
                  <a:extLst>
                    <a:ext uri="{FF2B5EF4-FFF2-40B4-BE49-F238E27FC236}">
                      <a16:creationId xmlns:a16="http://schemas.microsoft.com/office/drawing/2014/main" id="{1ED1395E-ECD9-4253-B762-AA00AD2E0BAC}"/>
                    </a:ext>
                  </a:extLst>
                </p14:cNvPr>
                <p14:cNvContentPartPr/>
                <p14:nvPr/>
              </p14:nvContentPartPr>
              <p14:xfrm>
                <a:off x="3323340" y="5988884"/>
                <a:ext cx="119520" cy="293040"/>
              </p14:xfrm>
            </p:contentPart>
          </mc:Choice>
          <mc:Fallback>
            <p:pic>
              <p:nvPicPr>
                <p:cNvPr id="119" name="Ink 118">
                  <a:extLst>
                    <a:ext uri="{FF2B5EF4-FFF2-40B4-BE49-F238E27FC236}">
                      <a16:creationId xmlns:a16="http://schemas.microsoft.com/office/drawing/2014/main" id="{1ED1395E-ECD9-4253-B762-AA00AD2E0BAC}"/>
                    </a:ext>
                  </a:extLst>
                </p:cNvPr>
                <p:cNvPicPr/>
                <p:nvPr/>
              </p:nvPicPr>
              <p:blipFill>
                <a:blip r:embed="rId123"/>
                <a:stretch>
                  <a:fillRect/>
                </a:stretch>
              </p:blipFill>
              <p:spPr>
                <a:xfrm>
                  <a:off x="3305340" y="5970884"/>
                  <a:ext cx="155160" cy="328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xmlns="" Requires="p14 aink">
            <p:contentPart p14:bwMode="auto" r:id="rId124">
              <p14:nvContentPartPr>
                <p14:cNvPr id="120" name="Ink 119">
                  <a:extLst>
                    <a:ext uri="{FF2B5EF4-FFF2-40B4-BE49-F238E27FC236}">
                      <a16:creationId xmlns:a16="http://schemas.microsoft.com/office/drawing/2014/main" id="{B58C34E1-66A6-446D-A42A-651EB64A8E13}"/>
                    </a:ext>
                  </a:extLst>
                </p14:cNvPr>
                <p14:cNvContentPartPr/>
                <p14:nvPr/>
              </p14:nvContentPartPr>
              <p14:xfrm>
                <a:off x="3512700" y="6239804"/>
                <a:ext cx="12240" cy="15480"/>
              </p14:xfrm>
            </p:contentPart>
          </mc:Choice>
          <mc:Fallback>
            <p:pic>
              <p:nvPicPr>
                <p:cNvPr id="120" name="Ink 119">
                  <a:extLst>
                    <a:ext uri="{FF2B5EF4-FFF2-40B4-BE49-F238E27FC236}">
                      <a16:creationId xmlns:a16="http://schemas.microsoft.com/office/drawing/2014/main" id="{B58C34E1-66A6-446D-A42A-651EB64A8E13}"/>
                    </a:ext>
                  </a:extLst>
                </p:cNvPr>
                <p:cNvPicPr/>
                <p:nvPr/>
              </p:nvPicPr>
              <p:blipFill>
                <a:blip r:embed="rId125"/>
                <a:stretch>
                  <a:fillRect/>
                </a:stretch>
              </p:blipFill>
              <p:spPr>
                <a:xfrm>
                  <a:off x="3494700" y="6221804"/>
                  <a:ext cx="47880" cy="51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xmlns="" Requires="p14 aink">
            <p:contentPart p14:bwMode="auto" r:id="rId126">
              <p14:nvContentPartPr>
                <p14:cNvPr id="121" name="Ink 120">
                  <a:extLst>
                    <a:ext uri="{FF2B5EF4-FFF2-40B4-BE49-F238E27FC236}">
                      <a16:creationId xmlns:a16="http://schemas.microsoft.com/office/drawing/2014/main" id="{1CB06EAF-4F93-4C48-BF3B-1B445C38FC43}"/>
                    </a:ext>
                  </a:extLst>
                </p14:cNvPr>
                <p14:cNvContentPartPr/>
                <p14:nvPr/>
              </p14:nvContentPartPr>
              <p14:xfrm>
                <a:off x="3610980" y="5996444"/>
                <a:ext cx="128160" cy="255960"/>
              </p14:xfrm>
            </p:contentPart>
          </mc:Choice>
          <mc:Fallback>
            <p:pic>
              <p:nvPicPr>
                <p:cNvPr id="121" name="Ink 120">
                  <a:extLst>
                    <a:ext uri="{FF2B5EF4-FFF2-40B4-BE49-F238E27FC236}">
                      <a16:creationId xmlns:a16="http://schemas.microsoft.com/office/drawing/2014/main" id="{1CB06EAF-4F93-4C48-BF3B-1B445C38FC43}"/>
                    </a:ext>
                  </a:extLst>
                </p:cNvPr>
                <p:cNvPicPr/>
                <p:nvPr/>
              </p:nvPicPr>
              <p:blipFill>
                <a:blip r:embed="rId127"/>
                <a:stretch>
                  <a:fillRect/>
                </a:stretch>
              </p:blipFill>
              <p:spPr>
                <a:xfrm>
                  <a:off x="3593340" y="5978804"/>
                  <a:ext cx="163800" cy="291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xmlns="" Requires="p14 aink">
            <p:contentPart p14:bwMode="auto" r:id="rId128">
              <p14:nvContentPartPr>
                <p14:cNvPr id="122" name="Ink 121">
                  <a:extLst>
                    <a:ext uri="{FF2B5EF4-FFF2-40B4-BE49-F238E27FC236}">
                      <a16:creationId xmlns:a16="http://schemas.microsoft.com/office/drawing/2014/main" id="{48042DBC-2284-4209-9B18-996760B43A68}"/>
                    </a:ext>
                  </a:extLst>
                </p14:cNvPr>
                <p14:cNvContentPartPr/>
                <p14:nvPr/>
              </p14:nvContentPartPr>
              <p14:xfrm>
                <a:off x="3654540" y="5964404"/>
                <a:ext cx="140040" cy="19800"/>
              </p14:xfrm>
            </p:contentPart>
          </mc:Choice>
          <mc:Fallback>
            <p:pic>
              <p:nvPicPr>
                <p:cNvPr id="122" name="Ink 121">
                  <a:extLst>
                    <a:ext uri="{FF2B5EF4-FFF2-40B4-BE49-F238E27FC236}">
                      <a16:creationId xmlns:a16="http://schemas.microsoft.com/office/drawing/2014/main" id="{48042DBC-2284-4209-9B18-996760B43A68}"/>
                    </a:ext>
                  </a:extLst>
                </p:cNvPr>
                <p:cNvPicPr/>
                <p:nvPr/>
              </p:nvPicPr>
              <p:blipFill>
                <a:blip r:embed="rId129"/>
                <a:stretch>
                  <a:fillRect/>
                </a:stretch>
              </p:blipFill>
              <p:spPr>
                <a:xfrm>
                  <a:off x="3636540" y="5946404"/>
                  <a:ext cx="175680" cy="55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xmlns="" Requires="p14 aink">
            <p:contentPart p14:bwMode="auto" r:id="rId130">
              <p14:nvContentPartPr>
                <p14:cNvPr id="123" name="Ink 122">
                  <a:extLst>
                    <a:ext uri="{FF2B5EF4-FFF2-40B4-BE49-F238E27FC236}">
                      <a16:creationId xmlns:a16="http://schemas.microsoft.com/office/drawing/2014/main" id="{D57CC205-2745-4287-A19B-41BF30F82A35}"/>
                    </a:ext>
                  </a:extLst>
                </p14:cNvPr>
                <p14:cNvContentPartPr/>
                <p14:nvPr/>
              </p14:nvContentPartPr>
              <p14:xfrm>
                <a:off x="3919500" y="6084644"/>
                <a:ext cx="108360" cy="11160"/>
              </p14:xfrm>
            </p:contentPart>
          </mc:Choice>
          <mc:Fallback>
            <p:pic>
              <p:nvPicPr>
                <p:cNvPr id="123" name="Ink 122">
                  <a:extLst>
                    <a:ext uri="{FF2B5EF4-FFF2-40B4-BE49-F238E27FC236}">
                      <a16:creationId xmlns:a16="http://schemas.microsoft.com/office/drawing/2014/main" id="{D57CC205-2745-4287-A19B-41BF30F82A35}"/>
                    </a:ext>
                  </a:extLst>
                </p:cNvPr>
                <p:cNvPicPr/>
                <p:nvPr/>
              </p:nvPicPr>
              <p:blipFill>
                <a:blip r:embed="rId131"/>
                <a:stretch>
                  <a:fillRect/>
                </a:stretch>
              </p:blipFill>
              <p:spPr>
                <a:xfrm>
                  <a:off x="3901860" y="6066644"/>
                  <a:ext cx="144000" cy="46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xmlns="" Requires="p14 aink">
            <p:contentPart p14:bwMode="auto" r:id="rId132">
              <p14:nvContentPartPr>
                <p14:cNvPr id="125" name="Ink 124">
                  <a:extLst>
                    <a:ext uri="{FF2B5EF4-FFF2-40B4-BE49-F238E27FC236}">
                      <a16:creationId xmlns:a16="http://schemas.microsoft.com/office/drawing/2014/main" id="{56488EF0-CA95-439F-8E69-441EE7E7C8CF}"/>
                    </a:ext>
                  </a:extLst>
                </p14:cNvPr>
                <p14:cNvContentPartPr/>
                <p14:nvPr/>
              </p14:nvContentPartPr>
              <p14:xfrm>
                <a:off x="4153860" y="5966924"/>
                <a:ext cx="24120" cy="270720"/>
              </p14:xfrm>
            </p:contentPart>
          </mc:Choice>
          <mc:Fallback>
            <p:pic>
              <p:nvPicPr>
                <p:cNvPr id="125" name="Ink 124">
                  <a:extLst>
                    <a:ext uri="{FF2B5EF4-FFF2-40B4-BE49-F238E27FC236}">
                      <a16:creationId xmlns:a16="http://schemas.microsoft.com/office/drawing/2014/main" id="{56488EF0-CA95-439F-8E69-441EE7E7C8CF}"/>
                    </a:ext>
                  </a:extLst>
                </p:cNvPr>
                <p:cNvPicPr/>
                <p:nvPr/>
              </p:nvPicPr>
              <p:blipFill>
                <a:blip r:embed="rId133"/>
                <a:stretch>
                  <a:fillRect/>
                </a:stretch>
              </p:blipFill>
              <p:spPr>
                <a:xfrm>
                  <a:off x="4135860" y="5949284"/>
                  <a:ext cx="59760" cy="306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xmlns="" Requires="p14 aink">
            <p:contentPart p14:bwMode="auto" r:id="rId134">
              <p14:nvContentPartPr>
                <p14:cNvPr id="126" name="Ink 125">
                  <a:extLst>
                    <a:ext uri="{FF2B5EF4-FFF2-40B4-BE49-F238E27FC236}">
                      <a16:creationId xmlns:a16="http://schemas.microsoft.com/office/drawing/2014/main" id="{ECDEDC1B-7CB4-45F8-A158-4EE03E3F377F}"/>
                    </a:ext>
                  </a:extLst>
                </p14:cNvPr>
                <p14:cNvContentPartPr/>
                <p14:nvPr/>
              </p14:nvContentPartPr>
              <p14:xfrm>
                <a:off x="4108140" y="5902844"/>
                <a:ext cx="145440" cy="121320"/>
              </p14:xfrm>
            </p:contentPart>
          </mc:Choice>
          <mc:Fallback>
            <p:pic>
              <p:nvPicPr>
                <p:cNvPr id="126" name="Ink 125">
                  <a:extLst>
                    <a:ext uri="{FF2B5EF4-FFF2-40B4-BE49-F238E27FC236}">
                      <a16:creationId xmlns:a16="http://schemas.microsoft.com/office/drawing/2014/main" id="{ECDEDC1B-7CB4-45F8-A158-4EE03E3F377F}"/>
                    </a:ext>
                  </a:extLst>
                </p:cNvPr>
                <p:cNvPicPr/>
                <p:nvPr/>
              </p:nvPicPr>
              <p:blipFill>
                <a:blip r:embed="rId135"/>
                <a:stretch>
                  <a:fillRect/>
                </a:stretch>
              </p:blipFill>
              <p:spPr>
                <a:xfrm>
                  <a:off x="4090500" y="5884844"/>
                  <a:ext cx="181080" cy="156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xmlns="" Requires="p14 aink">
            <p:contentPart p14:bwMode="auto" r:id="rId136">
              <p14:nvContentPartPr>
                <p14:cNvPr id="127" name="Ink 126">
                  <a:extLst>
                    <a:ext uri="{FF2B5EF4-FFF2-40B4-BE49-F238E27FC236}">
                      <a16:creationId xmlns:a16="http://schemas.microsoft.com/office/drawing/2014/main" id="{FE0644D2-D989-4193-855C-0FE08BF11B97}"/>
                    </a:ext>
                  </a:extLst>
                </p14:cNvPr>
                <p14:cNvContentPartPr/>
                <p14:nvPr/>
              </p14:nvContentPartPr>
              <p14:xfrm>
                <a:off x="4276980" y="5896724"/>
                <a:ext cx="179280" cy="324720"/>
              </p14:xfrm>
            </p:contentPart>
          </mc:Choice>
          <mc:Fallback>
            <p:pic>
              <p:nvPicPr>
                <p:cNvPr id="127" name="Ink 126">
                  <a:extLst>
                    <a:ext uri="{FF2B5EF4-FFF2-40B4-BE49-F238E27FC236}">
                      <a16:creationId xmlns:a16="http://schemas.microsoft.com/office/drawing/2014/main" id="{FE0644D2-D989-4193-855C-0FE08BF11B97}"/>
                    </a:ext>
                  </a:extLst>
                </p:cNvPr>
                <p:cNvPicPr/>
                <p:nvPr/>
              </p:nvPicPr>
              <p:blipFill>
                <a:blip r:embed="rId137"/>
                <a:stretch>
                  <a:fillRect/>
                </a:stretch>
              </p:blipFill>
              <p:spPr>
                <a:xfrm>
                  <a:off x="4258980" y="5878724"/>
                  <a:ext cx="214920" cy="360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xmlns="" Requires="p14 aink">
            <p:contentPart p14:bwMode="auto" r:id="rId138">
              <p14:nvContentPartPr>
                <p14:cNvPr id="128" name="Ink 127">
                  <a:extLst>
                    <a:ext uri="{FF2B5EF4-FFF2-40B4-BE49-F238E27FC236}">
                      <a16:creationId xmlns:a16="http://schemas.microsoft.com/office/drawing/2014/main" id="{F7C20F16-D2FB-4189-88BE-E985FF131F2A}"/>
                    </a:ext>
                  </a:extLst>
                </p14:cNvPr>
                <p14:cNvContentPartPr/>
                <p14:nvPr/>
              </p14:nvContentPartPr>
              <p14:xfrm>
                <a:off x="4455180" y="5887004"/>
                <a:ext cx="100080" cy="284760"/>
              </p14:xfrm>
            </p:contentPart>
          </mc:Choice>
          <mc:Fallback>
            <p:pic>
              <p:nvPicPr>
                <p:cNvPr id="128" name="Ink 127">
                  <a:extLst>
                    <a:ext uri="{FF2B5EF4-FFF2-40B4-BE49-F238E27FC236}">
                      <a16:creationId xmlns:a16="http://schemas.microsoft.com/office/drawing/2014/main" id="{F7C20F16-D2FB-4189-88BE-E985FF131F2A}"/>
                    </a:ext>
                  </a:extLst>
                </p:cNvPr>
                <p:cNvPicPr/>
                <p:nvPr/>
              </p:nvPicPr>
              <p:blipFill>
                <a:blip r:embed="rId139"/>
                <a:stretch>
                  <a:fillRect/>
                </a:stretch>
              </p:blipFill>
              <p:spPr>
                <a:xfrm>
                  <a:off x="4437180" y="5869004"/>
                  <a:ext cx="135720" cy="320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xmlns="" Requires="p14 aink">
            <p:contentPart p14:bwMode="auto" r:id="rId140">
              <p14:nvContentPartPr>
                <p14:cNvPr id="129" name="Ink 128">
                  <a:extLst>
                    <a:ext uri="{FF2B5EF4-FFF2-40B4-BE49-F238E27FC236}">
                      <a16:creationId xmlns:a16="http://schemas.microsoft.com/office/drawing/2014/main" id="{FF7A0B88-0353-4450-8C9D-F387F7EB558E}"/>
                    </a:ext>
                  </a:extLst>
                </p14:cNvPr>
                <p14:cNvContentPartPr/>
                <p14:nvPr/>
              </p14:nvContentPartPr>
              <p14:xfrm>
                <a:off x="4569300" y="5894924"/>
                <a:ext cx="183960" cy="314640"/>
              </p14:xfrm>
            </p:contentPart>
          </mc:Choice>
          <mc:Fallback>
            <p:pic>
              <p:nvPicPr>
                <p:cNvPr id="129" name="Ink 128">
                  <a:extLst>
                    <a:ext uri="{FF2B5EF4-FFF2-40B4-BE49-F238E27FC236}">
                      <a16:creationId xmlns:a16="http://schemas.microsoft.com/office/drawing/2014/main" id="{FF7A0B88-0353-4450-8C9D-F387F7EB558E}"/>
                    </a:ext>
                  </a:extLst>
                </p:cNvPr>
                <p:cNvPicPr/>
                <p:nvPr/>
              </p:nvPicPr>
              <p:blipFill>
                <a:blip r:embed="rId141"/>
                <a:stretch>
                  <a:fillRect/>
                </a:stretch>
              </p:blipFill>
              <p:spPr>
                <a:xfrm>
                  <a:off x="4551660" y="5876924"/>
                  <a:ext cx="219600" cy="350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2">
            <p14:nvContentPartPr>
              <p14:cNvPr id="132" name="Ink 131">
                <a:extLst>
                  <a:ext uri="{FF2B5EF4-FFF2-40B4-BE49-F238E27FC236}">
                    <a16:creationId xmlns:a16="http://schemas.microsoft.com/office/drawing/2014/main" id="{F52AFE64-5D32-4B6D-8638-CB78E2DEBD82}"/>
                  </a:ext>
                </a:extLst>
              </p14:cNvPr>
              <p14:cNvContentPartPr/>
              <p14:nvPr/>
            </p14:nvContentPartPr>
            <p14:xfrm>
              <a:off x="2617974" y="2809348"/>
              <a:ext cx="2147760" cy="360"/>
            </p14:xfrm>
          </p:contentPart>
        </mc:Choice>
        <mc:Fallback xmlns="">
          <p:pic>
            <p:nvPicPr>
              <p:cNvPr id="132" name="Ink 131">
                <a:extLst>
                  <a:ext uri="{FF2B5EF4-FFF2-40B4-BE49-F238E27FC236}">
                    <a16:creationId xmlns:a16="http://schemas.microsoft.com/office/drawing/2014/main" id="{F52AFE64-5D32-4B6D-8638-CB78E2DEBD82}"/>
                  </a:ext>
                </a:extLst>
              </p:cNvPr>
              <p:cNvPicPr/>
              <p:nvPr/>
            </p:nvPicPr>
            <p:blipFill>
              <a:blip r:embed="rId143"/>
              <a:stretch>
                <a:fillRect/>
              </a:stretch>
            </p:blipFill>
            <p:spPr>
              <a:xfrm>
                <a:off x="2599974" y="2773348"/>
                <a:ext cx="2183400" cy="72000"/>
              </a:xfrm>
              <a:prstGeom prst="rect">
                <a:avLst/>
              </a:prstGeom>
            </p:spPr>
          </p:pic>
        </mc:Fallback>
      </mc:AlternateContent>
      <p:pic>
        <p:nvPicPr>
          <p:cNvPr id="134" name="Picture 133" descr="Text&#10;&#10;Description automatically generated">
            <a:extLst>
              <a:ext uri="{FF2B5EF4-FFF2-40B4-BE49-F238E27FC236}">
                <a16:creationId xmlns:a16="http://schemas.microsoft.com/office/drawing/2014/main" id="{9C18507C-32CE-40A7-B596-C1E062B84401}"/>
              </a:ext>
            </a:extLst>
          </p:cNvPr>
          <p:cNvPicPr>
            <a:picLocks noChangeAspect="1"/>
          </p:cNvPicPr>
          <p:nvPr/>
        </p:nvPicPr>
        <p:blipFill>
          <a:blip r:embed="rId144" cstate="hqprint">
            <a:extLst>
              <a:ext uri="{28A0092B-C50C-407E-A947-70E740481C1C}">
                <a14:useLocalDpi xmlns:a14="http://schemas.microsoft.com/office/drawing/2010/main" val="0"/>
              </a:ext>
            </a:extLst>
          </a:blip>
          <a:stretch>
            <a:fillRect/>
          </a:stretch>
        </p:blipFill>
        <p:spPr>
          <a:xfrm>
            <a:off x="3777797" y="1935656"/>
            <a:ext cx="4791466" cy="1779331"/>
          </a:xfrm>
          <a:prstGeom prst="rect">
            <a:avLst/>
          </a:prstGeom>
        </p:spPr>
      </p:pic>
      <p:pic>
        <p:nvPicPr>
          <p:cNvPr id="136" name="Graphic 135">
            <a:extLst>
              <a:ext uri="{FF2B5EF4-FFF2-40B4-BE49-F238E27FC236}">
                <a16:creationId xmlns:a16="http://schemas.microsoft.com/office/drawing/2014/main" id="{AE0D86D5-F412-402A-A421-18E9108E02FD}"/>
              </a:ext>
            </a:extLst>
          </p:cNvPr>
          <p:cNvPicPr>
            <a:picLocks noChangeAspect="1"/>
          </p:cNvPicPr>
          <p:nvPr/>
        </p:nvPicPr>
        <p:blipFill>
          <a:blip r:embed="rId145" cstate="hqprint">
            <a:extLst>
              <a:ext uri="{28A0092B-C50C-407E-A947-70E740481C1C}">
                <a14:useLocalDpi xmlns:a14="http://schemas.microsoft.com/office/drawing/2010/main" val="0"/>
              </a:ext>
              <a:ext uri="{96DAC541-7B7A-43D3-8B79-37D633B846F1}">
                <asvg:svgBlip xmlns:asvg="http://schemas.microsoft.com/office/drawing/2016/SVG/main" xmlns="" r:embed="rId146"/>
              </a:ext>
            </a:extLst>
          </a:blip>
          <a:stretch>
            <a:fillRect/>
          </a:stretch>
        </p:blipFill>
        <p:spPr>
          <a:xfrm>
            <a:off x="6273610" y="4684495"/>
            <a:ext cx="660627" cy="660627"/>
          </a:xfrm>
          <a:prstGeom prst="rect">
            <a:avLst/>
          </a:prstGeom>
        </p:spPr>
      </p:pic>
      <mc:AlternateContent xmlns:mc="http://schemas.openxmlformats.org/markup-compatibility/2006" xmlns:p14="http://schemas.microsoft.com/office/powerpoint/2010/main">
        <mc:Choice Requires="p14">
          <p:contentPart p14:bwMode="auto" r:id="rId147">
            <p14:nvContentPartPr>
              <p14:cNvPr id="137" name="Ink 136">
                <a:extLst>
                  <a:ext uri="{FF2B5EF4-FFF2-40B4-BE49-F238E27FC236}">
                    <a16:creationId xmlns:a16="http://schemas.microsoft.com/office/drawing/2014/main" id="{85428D04-5791-4BA6-8663-5F30DBD1A817}"/>
                  </a:ext>
                </a:extLst>
              </p14:cNvPr>
              <p14:cNvContentPartPr/>
              <p14:nvPr/>
            </p14:nvContentPartPr>
            <p14:xfrm>
              <a:off x="6281492" y="3063619"/>
              <a:ext cx="171720" cy="1435680"/>
            </p14:xfrm>
          </p:contentPart>
        </mc:Choice>
        <mc:Fallback xmlns="">
          <p:pic>
            <p:nvPicPr>
              <p:cNvPr id="137" name="Ink 136">
                <a:extLst>
                  <a:ext uri="{FF2B5EF4-FFF2-40B4-BE49-F238E27FC236}">
                    <a16:creationId xmlns:a16="http://schemas.microsoft.com/office/drawing/2014/main" id="{85428D04-5791-4BA6-8663-5F30DBD1A817}"/>
                  </a:ext>
                </a:extLst>
              </p:cNvPr>
              <p:cNvPicPr/>
              <p:nvPr/>
            </p:nvPicPr>
            <p:blipFill>
              <a:blip r:embed="rId148"/>
              <a:stretch>
                <a:fillRect/>
              </a:stretch>
            </p:blipFill>
            <p:spPr>
              <a:xfrm>
                <a:off x="6277172" y="3059299"/>
                <a:ext cx="180360" cy="1444320"/>
              </a:xfrm>
              <a:prstGeom prst="rect">
                <a:avLst/>
              </a:prstGeom>
            </p:spPr>
          </p:pic>
        </mc:Fallback>
      </mc:AlternateContent>
      <p:pic>
        <p:nvPicPr>
          <p:cNvPr id="140" name="Content Placeholder 7">
            <a:extLst>
              <a:ext uri="{FF2B5EF4-FFF2-40B4-BE49-F238E27FC236}">
                <a16:creationId xmlns:a16="http://schemas.microsoft.com/office/drawing/2014/main" id="{C5BFCE64-BFF5-47AD-A214-3D4A80DDCBEF}"/>
              </a:ext>
            </a:extLst>
          </p:cNvPr>
          <p:cNvPicPr>
            <a:picLocks noChangeAspect="1"/>
          </p:cNvPicPr>
          <p:nvPr/>
        </p:nvPicPr>
        <p:blipFill>
          <a:blip r:embed="rId149"/>
          <a:stretch>
            <a:fillRect/>
          </a:stretch>
        </p:blipFill>
        <p:spPr>
          <a:xfrm>
            <a:off x="9574026" y="2281966"/>
            <a:ext cx="1846837" cy="955161"/>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pic>
      <p:grpSp>
        <p:nvGrpSpPr>
          <p:cNvPr id="144" name="Group 143">
            <a:extLst>
              <a:ext uri="{FF2B5EF4-FFF2-40B4-BE49-F238E27FC236}">
                <a16:creationId xmlns:a16="http://schemas.microsoft.com/office/drawing/2014/main" id="{606D9391-3AE3-489F-B751-FF80BC4871FF}"/>
              </a:ext>
            </a:extLst>
          </p:cNvPr>
          <p:cNvGrpSpPr/>
          <p:nvPr/>
        </p:nvGrpSpPr>
        <p:grpSpPr>
          <a:xfrm>
            <a:off x="7557636" y="2671888"/>
            <a:ext cx="1879200" cy="267120"/>
            <a:chOff x="7557636" y="1912557"/>
            <a:chExt cx="1879200" cy="267120"/>
          </a:xfrm>
        </p:grpSpPr>
        <mc:AlternateContent xmlns:mc="http://schemas.openxmlformats.org/markup-compatibility/2006" xmlns:p14="http://schemas.microsoft.com/office/powerpoint/2010/main">
          <mc:Choice Requires="p14">
            <p:contentPart p14:bwMode="auto" r:id="rId150">
              <p14:nvContentPartPr>
                <p14:cNvPr id="142" name="Ink 141">
                  <a:extLst>
                    <a:ext uri="{FF2B5EF4-FFF2-40B4-BE49-F238E27FC236}">
                      <a16:creationId xmlns:a16="http://schemas.microsoft.com/office/drawing/2014/main" id="{EE354D1D-C486-470A-AFA0-86FD6F6018AE}"/>
                    </a:ext>
                  </a:extLst>
                </p14:cNvPr>
                <p14:cNvContentPartPr/>
                <p14:nvPr/>
              </p14:nvContentPartPr>
              <p14:xfrm>
                <a:off x="7577076" y="1912557"/>
                <a:ext cx="1859760" cy="181080"/>
              </p14:xfrm>
            </p:contentPart>
          </mc:Choice>
          <mc:Fallback xmlns="">
            <p:pic>
              <p:nvPicPr>
                <p:cNvPr id="142" name="Ink 141">
                  <a:extLst>
                    <a:ext uri="{FF2B5EF4-FFF2-40B4-BE49-F238E27FC236}">
                      <a16:creationId xmlns:a16="http://schemas.microsoft.com/office/drawing/2014/main" id="{EE354D1D-C486-470A-AFA0-86FD6F6018AE}"/>
                    </a:ext>
                  </a:extLst>
                </p:cNvPr>
                <p:cNvPicPr/>
                <p:nvPr/>
              </p:nvPicPr>
              <p:blipFill>
                <a:blip r:embed="rId151"/>
                <a:stretch>
                  <a:fillRect/>
                </a:stretch>
              </p:blipFill>
              <p:spPr>
                <a:xfrm>
                  <a:off x="7572756" y="1908237"/>
                  <a:ext cx="186840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43" name="Ink 142">
                  <a:extLst>
                    <a:ext uri="{FF2B5EF4-FFF2-40B4-BE49-F238E27FC236}">
                      <a16:creationId xmlns:a16="http://schemas.microsoft.com/office/drawing/2014/main" id="{8E037BD5-12FD-4F60-B051-7AAC06D675C1}"/>
                    </a:ext>
                  </a:extLst>
                </p14:cNvPr>
                <p14:cNvContentPartPr/>
                <p14:nvPr/>
              </p14:nvContentPartPr>
              <p14:xfrm>
                <a:off x="7557636" y="2020917"/>
                <a:ext cx="194760" cy="158760"/>
              </p14:xfrm>
            </p:contentPart>
          </mc:Choice>
          <mc:Fallback xmlns="">
            <p:pic>
              <p:nvPicPr>
                <p:cNvPr id="143" name="Ink 142">
                  <a:extLst>
                    <a:ext uri="{FF2B5EF4-FFF2-40B4-BE49-F238E27FC236}">
                      <a16:creationId xmlns:a16="http://schemas.microsoft.com/office/drawing/2014/main" id="{8E037BD5-12FD-4F60-B051-7AAC06D675C1}"/>
                    </a:ext>
                  </a:extLst>
                </p:cNvPr>
                <p:cNvPicPr/>
                <p:nvPr/>
              </p:nvPicPr>
              <p:blipFill>
                <a:blip r:embed="rId153"/>
                <a:stretch>
                  <a:fillRect/>
                </a:stretch>
              </p:blipFill>
              <p:spPr>
                <a:xfrm>
                  <a:off x="7553316" y="2016597"/>
                  <a:ext cx="203400" cy="167400"/>
                </a:xfrm>
                <a:prstGeom prst="rect">
                  <a:avLst/>
                </a:prstGeom>
              </p:spPr>
            </p:pic>
          </mc:Fallback>
        </mc:AlternateContent>
      </p:grpSp>
      <p:grpSp>
        <p:nvGrpSpPr>
          <p:cNvPr id="152" name="Group 151">
            <a:extLst>
              <a:ext uri="{FF2B5EF4-FFF2-40B4-BE49-F238E27FC236}">
                <a16:creationId xmlns:a16="http://schemas.microsoft.com/office/drawing/2014/main" id="{54CF09CB-C930-4248-A37D-91EBD6FC639E}"/>
              </a:ext>
            </a:extLst>
          </p:cNvPr>
          <p:cNvGrpSpPr/>
          <p:nvPr/>
        </p:nvGrpSpPr>
        <p:grpSpPr>
          <a:xfrm>
            <a:off x="3156840" y="2408040"/>
            <a:ext cx="537480" cy="265680"/>
            <a:chOff x="3156840" y="2408040"/>
            <a:chExt cx="537480" cy="265680"/>
          </a:xfrm>
        </p:grpSpPr>
        <mc:AlternateContent xmlns:mc="http://schemas.openxmlformats.org/markup-compatibility/2006" xmlns:p14="http://schemas.microsoft.com/office/powerpoint/2010/main">
          <mc:Choice Requires="p14">
            <p:contentPart p14:bwMode="auto" r:id="rId154">
              <p14:nvContentPartPr>
                <p14:cNvPr id="146" name="Ink 145">
                  <a:extLst>
                    <a:ext uri="{FF2B5EF4-FFF2-40B4-BE49-F238E27FC236}">
                      <a16:creationId xmlns:a16="http://schemas.microsoft.com/office/drawing/2014/main" id="{3D5F0675-0234-42CC-BE77-BBE60447BE00}"/>
                    </a:ext>
                  </a:extLst>
                </p14:cNvPr>
                <p14:cNvContentPartPr/>
                <p14:nvPr/>
              </p14:nvContentPartPr>
              <p14:xfrm>
                <a:off x="3156840" y="2517480"/>
                <a:ext cx="72000" cy="156240"/>
              </p14:xfrm>
            </p:contentPart>
          </mc:Choice>
          <mc:Fallback xmlns="">
            <p:pic>
              <p:nvPicPr>
                <p:cNvPr id="146" name="Ink 145">
                  <a:extLst>
                    <a:ext uri="{FF2B5EF4-FFF2-40B4-BE49-F238E27FC236}">
                      <a16:creationId xmlns:a16="http://schemas.microsoft.com/office/drawing/2014/main" id="{3D5F0675-0234-42CC-BE77-BBE60447BE00}"/>
                    </a:ext>
                  </a:extLst>
                </p:cNvPr>
                <p:cNvPicPr/>
                <p:nvPr/>
              </p:nvPicPr>
              <p:blipFill>
                <a:blip r:embed="rId157"/>
                <a:stretch>
                  <a:fillRect/>
                </a:stretch>
              </p:blipFill>
              <p:spPr>
                <a:xfrm>
                  <a:off x="3152520" y="2513160"/>
                  <a:ext cx="8064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47" name="Ink 146">
                  <a:extLst>
                    <a:ext uri="{FF2B5EF4-FFF2-40B4-BE49-F238E27FC236}">
                      <a16:creationId xmlns:a16="http://schemas.microsoft.com/office/drawing/2014/main" id="{2CCCAB62-01AE-4CC2-ADB4-82B30C72577C}"/>
                    </a:ext>
                  </a:extLst>
                </p14:cNvPr>
                <p14:cNvContentPartPr/>
                <p14:nvPr/>
              </p14:nvContentPartPr>
              <p14:xfrm>
                <a:off x="3253320" y="2515680"/>
                <a:ext cx="70920" cy="79920"/>
              </p14:xfrm>
            </p:contentPart>
          </mc:Choice>
          <mc:Fallback xmlns="">
            <p:pic>
              <p:nvPicPr>
                <p:cNvPr id="147" name="Ink 146">
                  <a:extLst>
                    <a:ext uri="{FF2B5EF4-FFF2-40B4-BE49-F238E27FC236}">
                      <a16:creationId xmlns:a16="http://schemas.microsoft.com/office/drawing/2014/main" id="{2CCCAB62-01AE-4CC2-ADB4-82B30C72577C}"/>
                    </a:ext>
                  </a:extLst>
                </p:cNvPr>
                <p:cNvPicPr/>
                <p:nvPr/>
              </p:nvPicPr>
              <p:blipFill>
                <a:blip r:embed="rId159"/>
                <a:stretch>
                  <a:fillRect/>
                </a:stretch>
              </p:blipFill>
              <p:spPr>
                <a:xfrm>
                  <a:off x="3249000" y="2511360"/>
                  <a:ext cx="7956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48" name="Ink 147">
                  <a:extLst>
                    <a:ext uri="{FF2B5EF4-FFF2-40B4-BE49-F238E27FC236}">
                      <a16:creationId xmlns:a16="http://schemas.microsoft.com/office/drawing/2014/main" id="{D11155A4-EC1C-4858-B137-373AFC43ECC2}"/>
                    </a:ext>
                  </a:extLst>
                </p14:cNvPr>
                <p14:cNvContentPartPr/>
                <p14:nvPr/>
              </p14:nvContentPartPr>
              <p14:xfrm>
                <a:off x="3369240" y="2547000"/>
                <a:ext cx="24480" cy="51480"/>
              </p14:xfrm>
            </p:contentPart>
          </mc:Choice>
          <mc:Fallback xmlns="">
            <p:pic>
              <p:nvPicPr>
                <p:cNvPr id="148" name="Ink 147">
                  <a:extLst>
                    <a:ext uri="{FF2B5EF4-FFF2-40B4-BE49-F238E27FC236}">
                      <a16:creationId xmlns:a16="http://schemas.microsoft.com/office/drawing/2014/main" id="{D11155A4-EC1C-4858-B137-373AFC43ECC2}"/>
                    </a:ext>
                  </a:extLst>
                </p:cNvPr>
                <p:cNvPicPr/>
                <p:nvPr/>
              </p:nvPicPr>
              <p:blipFill>
                <a:blip r:embed="rId161"/>
                <a:stretch>
                  <a:fillRect/>
                </a:stretch>
              </p:blipFill>
              <p:spPr>
                <a:xfrm>
                  <a:off x="3364920" y="2542680"/>
                  <a:ext cx="3312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49" name="Ink 148">
                  <a:extLst>
                    <a:ext uri="{FF2B5EF4-FFF2-40B4-BE49-F238E27FC236}">
                      <a16:creationId xmlns:a16="http://schemas.microsoft.com/office/drawing/2014/main" id="{AC1F4C2F-0864-48F0-9771-FB50B5EADA0F}"/>
                    </a:ext>
                  </a:extLst>
                </p14:cNvPr>
                <p14:cNvContentPartPr/>
                <p14:nvPr/>
              </p14:nvContentPartPr>
              <p14:xfrm>
                <a:off x="3421080" y="2462760"/>
                <a:ext cx="5040" cy="9000"/>
              </p14:xfrm>
            </p:contentPart>
          </mc:Choice>
          <mc:Fallback xmlns="">
            <p:pic>
              <p:nvPicPr>
                <p:cNvPr id="149" name="Ink 148">
                  <a:extLst>
                    <a:ext uri="{FF2B5EF4-FFF2-40B4-BE49-F238E27FC236}">
                      <a16:creationId xmlns:a16="http://schemas.microsoft.com/office/drawing/2014/main" id="{AC1F4C2F-0864-48F0-9771-FB50B5EADA0F}"/>
                    </a:ext>
                  </a:extLst>
                </p:cNvPr>
                <p:cNvPicPr/>
                <p:nvPr/>
              </p:nvPicPr>
              <p:blipFill>
                <a:blip r:embed="rId163"/>
                <a:stretch>
                  <a:fillRect/>
                </a:stretch>
              </p:blipFill>
              <p:spPr>
                <a:xfrm>
                  <a:off x="3416760" y="2458440"/>
                  <a:ext cx="1368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50" name="Ink 149">
                  <a:extLst>
                    <a:ext uri="{FF2B5EF4-FFF2-40B4-BE49-F238E27FC236}">
                      <a16:creationId xmlns:a16="http://schemas.microsoft.com/office/drawing/2014/main" id="{009DF165-C68F-4A2A-9DBF-1CAB4B7A0D6F}"/>
                    </a:ext>
                  </a:extLst>
                </p14:cNvPr>
                <p14:cNvContentPartPr/>
                <p14:nvPr/>
              </p14:nvContentPartPr>
              <p14:xfrm>
                <a:off x="3441240" y="2507040"/>
                <a:ext cx="120960" cy="100800"/>
              </p14:xfrm>
            </p:contentPart>
          </mc:Choice>
          <mc:Fallback xmlns="">
            <p:pic>
              <p:nvPicPr>
                <p:cNvPr id="150" name="Ink 149">
                  <a:extLst>
                    <a:ext uri="{FF2B5EF4-FFF2-40B4-BE49-F238E27FC236}">
                      <a16:creationId xmlns:a16="http://schemas.microsoft.com/office/drawing/2014/main" id="{009DF165-C68F-4A2A-9DBF-1CAB4B7A0D6F}"/>
                    </a:ext>
                  </a:extLst>
                </p:cNvPr>
                <p:cNvPicPr/>
                <p:nvPr/>
              </p:nvPicPr>
              <p:blipFill>
                <a:blip r:embed="rId165"/>
                <a:stretch>
                  <a:fillRect/>
                </a:stretch>
              </p:blipFill>
              <p:spPr>
                <a:xfrm>
                  <a:off x="3436920" y="2502720"/>
                  <a:ext cx="12960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51" name="Ink 150">
                  <a:extLst>
                    <a:ext uri="{FF2B5EF4-FFF2-40B4-BE49-F238E27FC236}">
                      <a16:creationId xmlns:a16="http://schemas.microsoft.com/office/drawing/2014/main" id="{73920838-4AD3-4557-A020-3FE87E4FA8E2}"/>
                    </a:ext>
                  </a:extLst>
                </p14:cNvPr>
                <p14:cNvContentPartPr/>
                <p14:nvPr/>
              </p14:nvContentPartPr>
              <p14:xfrm>
                <a:off x="3573360" y="2408040"/>
                <a:ext cx="120960" cy="213120"/>
              </p14:xfrm>
            </p:contentPart>
          </mc:Choice>
          <mc:Fallback xmlns="">
            <p:pic>
              <p:nvPicPr>
                <p:cNvPr id="151" name="Ink 150">
                  <a:extLst>
                    <a:ext uri="{FF2B5EF4-FFF2-40B4-BE49-F238E27FC236}">
                      <a16:creationId xmlns:a16="http://schemas.microsoft.com/office/drawing/2014/main" id="{73920838-4AD3-4557-A020-3FE87E4FA8E2}"/>
                    </a:ext>
                  </a:extLst>
                </p:cNvPr>
                <p:cNvPicPr/>
                <p:nvPr/>
              </p:nvPicPr>
              <p:blipFill>
                <a:blip r:embed="rId167"/>
                <a:stretch>
                  <a:fillRect/>
                </a:stretch>
              </p:blipFill>
              <p:spPr>
                <a:xfrm>
                  <a:off x="3569040" y="2403720"/>
                  <a:ext cx="129600" cy="221760"/>
                </a:xfrm>
                <a:prstGeom prst="rect">
                  <a:avLst/>
                </a:prstGeom>
              </p:spPr>
            </p:pic>
          </mc:Fallback>
        </mc:AlternateContent>
      </p:grpSp>
      <p:grpSp>
        <p:nvGrpSpPr>
          <p:cNvPr id="156" name="Group 155">
            <a:extLst>
              <a:ext uri="{FF2B5EF4-FFF2-40B4-BE49-F238E27FC236}">
                <a16:creationId xmlns:a16="http://schemas.microsoft.com/office/drawing/2014/main" id="{097D0282-3A5B-4702-B622-EAB92A22A953}"/>
              </a:ext>
            </a:extLst>
          </p:cNvPr>
          <p:cNvGrpSpPr/>
          <p:nvPr/>
        </p:nvGrpSpPr>
        <p:grpSpPr>
          <a:xfrm>
            <a:off x="3828960" y="2316240"/>
            <a:ext cx="460800" cy="320040"/>
            <a:chOff x="3828960" y="2316240"/>
            <a:chExt cx="460800" cy="320040"/>
          </a:xfrm>
        </p:grpSpPr>
        <mc:AlternateContent xmlns:mc="http://schemas.openxmlformats.org/markup-compatibility/2006" xmlns:p14="http://schemas.microsoft.com/office/powerpoint/2010/main">
          <mc:Choice Requires="p14">
            <p:contentPart p14:bwMode="auto" r:id="rId168">
              <p14:nvContentPartPr>
                <p14:cNvPr id="153" name="Ink 152">
                  <a:extLst>
                    <a:ext uri="{FF2B5EF4-FFF2-40B4-BE49-F238E27FC236}">
                      <a16:creationId xmlns:a16="http://schemas.microsoft.com/office/drawing/2014/main" id="{A7B7C386-951D-4A76-9B69-8E65874B3AFD}"/>
                    </a:ext>
                  </a:extLst>
                </p14:cNvPr>
                <p14:cNvContentPartPr/>
                <p14:nvPr/>
              </p14:nvContentPartPr>
              <p14:xfrm>
                <a:off x="3828960" y="2386440"/>
                <a:ext cx="181800" cy="249480"/>
              </p14:xfrm>
            </p:contentPart>
          </mc:Choice>
          <mc:Fallback xmlns="">
            <p:pic>
              <p:nvPicPr>
                <p:cNvPr id="153" name="Ink 152">
                  <a:extLst>
                    <a:ext uri="{FF2B5EF4-FFF2-40B4-BE49-F238E27FC236}">
                      <a16:creationId xmlns:a16="http://schemas.microsoft.com/office/drawing/2014/main" id="{A7B7C386-951D-4A76-9B69-8E65874B3AFD}"/>
                    </a:ext>
                  </a:extLst>
                </p:cNvPr>
                <p:cNvPicPr/>
                <p:nvPr/>
              </p:nvPicPr>
              <p:blipFill>
                <a:blip r:embed="rId169"/>
                <a:stretch>
                  <a:fillRect/>
                </a:stretch>
              </p:blipFill>
              <p:spPr>
                <a:xfrm>
                  <a:off x="3824640" y="2382120"/>
                  <a:ext cx="19044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54" name="Ink 153">
                  <a:extLst>
                    <a:ext uri="{FF2B5EF4-FFF2-40B4-BE49-F238E27FC236}">
                      <a16:creationId xmlns:a16="http://schemas.microsoft.com/office/drawing/2014/main" id="{56CB3EC1-417B-4DB0-B87B-6D9777AB8E05}"/>
                    </a:ext>
                  </a:extLst>
                </p14:cNvPr>
                <p14:cNvContentPartPr/>
                <p14:nvPr/>
              </p14:nvContentPartPr>
              <p14:xfrm>
                <a:off x="3977280" y="2316240"/>
                <a:ext cx="258120" cy="320040"/>
              </p14:xfrm>
            </p:contentPart>
          </mc:Choice>
          <mc:Fallback xmlns="">
            <p:pic>
              <p:nvPicPr>
                <p:cNvPr id="154" name="Ink 153">
                  <a:extLst>
                    <a:ext uri="{FF2B5EF4-FFF2-40B4-BE49-F238E27FC236}">
                      <a16:creationId xmlns:a16="http://schemas.microsoft.com/office/drawing/2014/main" id="{56CB3EC1-417B-4DB0-B87B-6D9777AB8E05}"/>
                    </a:ext>
                  </a:extLst>
                </p:cNvPr>
                <p:cNvPicPr/>
                <p:nvPr/>
              </p:nvPicPr>
              <p:blipFill>
                <a:blip r:embed="rId171"/>
                <a:stretch>
                  <a:fillRect/>
                </a:stretch>
              </p:blipFill>
              <p:spPr>
                <a:xfrm>
                  <a:off x="3972960" y="2311920"/>
                  <a:ext cx="26676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55" name="Ink 154">
                  <a:extLst>
                    <a:ext uri="{FF2B5EF4-FFF2-40B4-BE49-F238E27FC236}">
                      <a16:creationId xmlns:a16="http://schemas.microsoft.com/office/drawing/2014/main" id="{4F1CEB1E-25E9-4AC4-A47A-DEF379C1C7C1}"/>
                    </a:ext>
                  </a:extLst>
                </p14:cNvPr>
                <p14:cNvContentPartPr/>
                <p14:nvPr/>
              </p14:nvContentPartPr>
              <p14:xfrm>
                <a:off x="4184280" y="2530080"/>
                <a:ext cx="105480" cy="97920"/>
              </p14:xfrm>
            </p:contentPart>
          </mc:Choice>
          <mc:Fallback xmlns="">
            <p:pic>
              <p:nvPicPr>
                <p:cNvPr id="155" name="Ink 154">
                  <a:extLst>
                    <a:ext uri="{FF2B5EF4-FFF2-40B4-BE49-F238E27FC236}">
                      <a16:creationId xmlns:a16="http://schemas.microsoft.com/office/drawing/2014/main" id="{4F1CEB1E-25E9-4AC4-A47A-DEF379C1C7C1}"/>
                    </a:ext>
                  </a:extLst>
                </p:cNvPr>
                <p:cNvPicPr/>
                <p:nvPr/>
              </p:nvPicPr>
              <p:blipFill>
                <a:blip r:embed="rId173"/>
                <a:stretch>
                  <a:fillRect/>
                </a:stretch>
              </p:blipFill>
              <p:spPr>
                <a:xfrm>
                  <a:off x="4179960" y="2525760"/>
                  <a:ext cx="114120" cy="106560"/>
                </a:xfrm>
                <a:prstGeom prst="rect">
                  <a:avLst/>
                </a:prstGeom>
              </p:spPr>
            </p:pic>
          </mc:Fallback>
        </mc:AlternateContent>
      </p:grpSp>
      <p:grpSp>
        <p:nvGrpSpPr>
          <p:cNvPr id="170" name="Group 169">
            <a:extLst>
              <a:ext uri="{FF2B5EF4-FFF2-40B4-BE49-F238E27FC236}">
                <a16:creationId xmlns:a16="http://schemas.microsoft.com/office/drawing/2014/main" id="{8857A485-8564-4CF4-BF87-B808E97B2EA2}"/>
              </a:ext>
            </a:extLst>
          </p:cNvPr>
          <p:cNvGrpSpPr/>
          <p:nvPr/>
        </p:nvGrpSpPr>
        <p:grpSpPr>
          <a:xfrm>
            <a:off x="6695640" y="3077640"/>
            <a:ext cx="78120" cy="1450080"/>
            <a:chOff x="6695640" y="3077640"/>
            <a:chExt cx="78120" cy="1450080"/>
          </a:xfrm>
        </p:grpSpPr>
        <mc:AlternateContent xmlns:mc="http://schemas.openxmlformats.org/markup-compatibility/2006" xmlns:p14="http://schemas.microsoft.com/office/powerpoint/2010/main">
          <mc:Choice Requires="p14">
            <p:contentPart p14:bwMode="auto" r:id="rId174">
              <p14:nvContentPartPr>
                <p14:cNvPr id="168" name="Ink 167">
                  <a:extLst>
                    <a:ext uri="{FF2B5EF4-FFF2-40B4-BE49-F238E27FC236}">
                      <a16:creationId xmlns:a16="http://schemas.microsoft.com/office/drawing/2014/main" id="{F88B4BB2-4CD7-4016-A446-FC9A87151474}"/>
                    </a:ext>
                  </a:extLst>
                </p14:cNvPr>
                <p14:cNvContentPartPr/>
                <p14:nvPr/>
              </p14:nvContentPartPr>
              <p14:xfrm>
                <a:off x="6736320" y="3090600"/>
                <a:ext cx="37440" cy="1437120"/>
              </p14:xfrm>
            </p:contentPart>
          </mc:Choice>
          <mc:Fallback xmlns="">
            <p:pic>
              <p:nvPicPr>
                <p:cNvPr id="168" name="Ink 167">
                  <a:extLst>
                    <a:ext uri="{FF2B5EF4-FFF2-40B4-BE49-F238E27FC236}">
                      <a16:creationId xmlns:a16="http://schemas.microsoft.com/office/drawing/2014/main" id="{F88B4BB2-4CD7-4016-A446-FC9A87151474}"/>
                    </a:ext>
                  </a:extLst>
                </p:cNvPr>
                <p:cNvPicPr/>
                <p:nvPr/>
              </p:nvPicPr>
              <p:blipFill>
                <a:blip r:embed="rId175"/>
                <a:stretch>
                  <a:fillRect/>
                </a:stretch>
              </p:blipFill>
              <p:spPr>
                <a:xfrm>
                  <a:off x="6732000" y="3086280"/>
                  <a:ext cx="46080" cy="14457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69" name="Ink 168">
                  <a:extLst>
                    <a:ext uri="{FF2B5EF4-FFF2-40B4-BE49-F238E27FC236}">
                      <a16:creationId xmlns:a16="http://schemas.microsoft.com/office/drawing/2014/main" id="{F69354CA-2C0F-4E3C-A6CD-C4BB090AD8A7}"/>
                    </a:ext>
                  </a:extLst>
                </p14:cNvPr>
                <p14:cNvContentPartPr/>
                <p14:nvPr/>
              </p14:nvContentPartPr>
              <p14:xfrm>
                <a:off x="6695640" y="3077640"/>
                <a:ext cx="75240" cy="120600"/>
              </p14:xfrm>
            </p:contentPart>
          </mc:Choice>
          <mc:Fallback xmlns="">
            <p:pic>
              <p:nvPicPr>
                <p:cNvPr id="169" name="Ink 168">
                  <a:extLst>
                    <a:ext uri="{FF2B5EF4-FFF2-40B4-BE49-F238E27FC236}">
                      <a16:creationId xmlns:a16="http://schemas.microsoft.com/office/drawing/2014/main" id="{F69354CA-2C0F-4E3C-A6CD-C4BB090AD8A7}"/>
                    </a:ext>
                  </a:extLst>
                </p:cNvPr>
                <p:cNvPicPr/>
                <p:nvPr/>
              </p:nvPicPr>
              <p:blipFill>
                <a:blip r:embed="rId177"/>
                <a:stretch>
                  <a:fillRect/>
                </a:stretch>
              </p:blipFill>
              <p:spPr>
                <a:xfrm>
                  <a:off x="6691320" y="3073320"/>
                  <a:ext cx="83880" cy="129240"/>
                </a:xfrm>
                <a:prstGeom prst="rect">
                  <a:avLst/>
                </a:prstGeom>
              </p:spPr>
            </p:pic>
          </mc:Fallback>
        </mc:AlternateContent>
      </p:grpSp>
      <p:grpSp>
        <p:nvGrpSpPr>
          <p:cNvPr id="173" name="Group 172">
            <a:extLst>
              <a:ext uri="{FF2B5EF4-FFF2-40B4-BE49-F238E27FC236}">
                <a16:creationId xmlns:a16="http://schemas.microsoft.com/office/drawing/2014/main" id="{0EB5C902-4B7F-4567-81AB-9C2E37410E0C}"/>
              </a:ext>
            </a:extLst>
          </p:cNvPr>
          <p:cNvGrpSpPr/>
          <p:nvPr/>
        </p:nvGrpSpPr>
        <p:grpSpPr>
          <a:xfrm>
            <a:off x="7595640" y="2866680"/>
            <a:ext cx="1799640" cy="120600"/>
            <a:chOff x="7595640" y="2866680"/>
            <a:chExt cx="1799640" cy="120600"/>
          </a:xfrm>
        </p:grpSpPr>
        <mc:AlternateContent xmlns:mc="http://schemas.openxmlformats.org/markup-compatibility/2006" xmlns:p14="http://schemas.microsoft.com/office/powerpoint/2010/main">
          <mc:Choice Requires="p14">
            <p:contentPart p14:bwMode="auto" r:id="rId178">
              <p14:nvContentPartPr>
                <p14:cNvPr id="171" name="Ink 170">
                  <a:extLst>
                    <a:ext uri="{FF2B5EF4-FFF2-40B4-BE49-F238E27FC236}">
                      <a16:creationId xmlns:a16="http://schemas.microsoft.com/office/drawing/2014/main" id="{7E758624-6EEA-4444-BDA5-7F170454E9FF}"/>
                    </a:ext>
                  </a:extLst>
                </p14:cNvPr>
                <p14:cNvContentPartPr/>
                <p14:nvPr/>
              </p14:nvContentPartPr>
              <p14:xfrm>
                <a:off x="7595640" y="2866680"/>
                <a:ext cx="1799640" cy="85680"/>
              </p14:xfrm>
            </p:contentPart>
          </mc:Choice>
          <mc:Fallback xmlns="">
            <p:pic>
              <p:nvPicPr>
                <p:cNvPr id="171" name="Ink 170">
                  <a:extLst>
                    <a:ext uri="{FF2B5EF4-FFF2-40B4-BE49-F238E27FC236}">
                      <a16:creationId xmlns:a16="http://schemas.microsoft.com/office/drawing/2014/main" id="{7E758624-6EEA-4444-BDA5-7F170454E9FF}"/>
                    </a:ext>
                  </a:extLst>
                </p:cNvPr>
                <p:cNvPicPr/>
                <p:nvPr/>
              </p:nvPicPr>
              <p:blipFill>
                <a:blip r:embed="rId179"/>
                <a:stretch>
                  <a:fillRect/>
                </a:stretch>
              </p:blipFill>
              <p:spPr>
                <a:xfrm>
                  <a:off x="7591320" y="2862360"/>
                  <a:ext cx="180828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72" name="Ink 171">
                  <a:extLst>
                    <a:ext uri="{FF2B5EF4-FFF2-40B4-BE49-F238E27FC236}">
                      <a16:creationId xmlns:a16="http://schemas.microsoft.com/office/drawing/2014/main" id="{F6729308-0AB1-4EE6-978F-0BD84691A7BA}"/>
                    </a:ext>
                  </a:extLst>
                </p14:cNvPr>
                <p14:cNvContentPartPr/>
                <p14:nvPr/>
              </p14:nvContentPartPr>
              <p14:xfrm>
                <a:off x="7601040" y="2907000"/>
                <a:ext cx="103680" cy="80280"/>
              </p14:xfrm>
            </p:contentPart>
          </mc:Choice>
          <mc:Fallback xmlns="">
            <p:pic>
              <p:nvPicPr>
                <p:cNvPr id="172" name="Ink 171">
                  <a:extLst>
                    <a:ext uri="{FF2B5EF4-FFF2-40B4-BE49-F238E27FC236}">
                      <a16:creationId xmlns:a16="http://schemas.microsoft.com/office/drawing/2014/main" id="{F6729308-0AB1-4EE6-978F-0BD84691A7BA}"/>
                    </a:ext>
                  </a:extLst>
                </p:cNvPr>
                <p:cNvPicPr/>
                <p:nvPr/>
              </p:nvPicPr>
              <p:blipFill>
                <a:blip r:embed="rId181"/>
                <a:stretch>
                  <a:fillRect/>
                </a:stretch>
              </p:blipFill>
              <p:spPr>
                <a:xfrm>
                  <a:off x="7596720" y="2902680"/>
                  <a:ext cx="112320" cy="88920"/>
                </a:xfrm>
                <a:prstGeom prst="rect">
                  <a:avLst/>
                </a:prstGeom>
              </p:spPr>
            </p:pic>
          </mc:Fallback>
        </mc:AlternateContent>
      </p:grpSp>
      <p:grpSp>
        <p:nvGrpSpPr>
          <p:cNvPr id="197" name="Group 196">
            <a:extLst>
              <a:ext uri="{FF2B5EF4-FFF2-40B4-BE49-F238E27FC236}">
                <a16:creationId xmlns:a16="http://schemas.microsoft.com/office/drawing/2014/main" id="{080086B4-C6D4-4BC5-B088-675CCED4B6D4}"/>
              </a:ext>
            </a:extLst>
          </p:cNvPr>
          <p:cNvGrpSpPr/>
          <p:nvPr/>
        </p:nvGrpSpPr>
        <p:grpSpPr>
          <a:xfrm>
            <a:off x="6901200" y="3497760"/>
            <a:ext cx="886680" cy="341640"/>
            <a:chOff x="6901200" y="3497760"/>
            <a:chExt cx="886680" cy="341640"/>
          </a:xfrm>
        </p:grpSpPr>
        <mc:AlternateContent xmlns:mc="http://schemas.openxmlformats.org/markup-compatibility/2006" xmlns:p14="http://schemas.microsoft.com/office/powerpoint/2010/main">
          <mc:Choice Requires="p14">
            <p:contentPart p14:bwMode="auto" r:id="rId182">
              <p14:nvContentPartPr>
                <p14:cNvPr id="187" name="Ink 186">
                  <a:extLst>
                    <a:ext uri="{FF2B5EF4-FFF2-40B4-BE49-F238E27FC236}">
                      <a16:creationId xmlns:a16="http://schemas.microsoft.com/office/drawing/2014/main" id="{D3D78352-73E2-4AA0-A7A7-1F3D72928BE9}"/>
                    </a:ext>
                  </a:extLst>
                </p14:cNvPr>
                <p14:cNvContentPartPr/>
                <p14:nvPr/>
              </p14:nvContentPartPr>
              <p14:xfrm>
                <a:off x="6901200" y="3656520"/>
                <a:ext cx="63360" cy="182880"/>
              </p14:xfrm>
            </p:contentPart>
          </mc:Choice>
          <mc:Fallback xmlns="">
            <p:pic>
              <p:nvPicPr>
                <p:cNvPr id="187" name="Ink 186">
                  <a:extLst>
                    <a:ext uri="{FF2B5EF4-FFF2-40B4-BE49-F238E27FC236}">
                      <a16:creationId xmlns:a16="http://schemas.microsoft.com/office/drawing/2014/main" id="{D3D78352-73E2-4AA0-A7A7-1F3D72928BE9}"/>
                    </a:ext>
                  </a:extLst>
                </p:cNvPr>
                <p:cNvPicPr/>
                <p:nvPr/>
              </p:nvPicPr>
              <p:blipFill>
                <a:blip r:embed="rId183"/>
                <a:stretch>
                  <a:fillRect/>
                </a:stretch>
              </p:blipFill>
              <p:spPr>
                <a:xfrm>
                  <a:off x="6896880" y="3652200"/>
                  <a:ext cx="7200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88" name="Ink 187">
                  <a:extLst>
                    <a:ext uri="{FF2B5EF4-FFF2-40B4-BE49-F238E27FC236}">
                      <a16:creationId xmlns:a16="http://schemas.microsoft.com/office/drawing/2014/main" id="{0934E3E3-F174-4650-95F6-BD2BD1B6495A}"/>
                    </a:ext>
                  </a:extLst>
                </p14:cNvPr>
                <p14:cNvContentPartPr/>
                <p14:nvPr/>
              </p14:nvContentPartPr>
              <p14:xfrm>
                <a:off x="6986160" y="3617640"/>
                <a:ext cx="103680" cy="117000"/>
              </p14:xfrm>
            </p:contentPart>
          </mc:Choice>
          <mc:Fallback xmlns="">
            <p:pic>
              <p:nvPicPr>
                <p:cNvPr id="188" name="Ink 187">
                  <a:extLst>
                    <a:ext uri="{FF2B5EF4-FFF2-40B4-BE49-F238E27FC236}">
                      <a16:creationId xmlns:a16="http://schemas.microsoft.com/office/drawing/2014/main" id="{0934E3E3-F174-4650-95F6-BD2BD1B6495A}"/>
                    </a:ext>
                  </a:extLst>
                </p:cNvPr>
                <p:cNvPicPr/>
                <p:nvPr/>
              </p:nvPicPr>
              <p:blipFill>
                <a:blip r:embed="rId185"/>
                <a:stretch>
                  <a:fillRect/>
                </a:stretch>
              </p:blipFill>
              <p:spPr>
                <a:xfrm>
                  <a:off x="6981840" y="3613320"/>
                  <a:ext cx="11232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89" name="Ink 188">
                  <a:extLst>
                    <a:ext uri="{FF2B5EF4-FFF2-40B4-BE49-F238E27FC236}">
                      <a16:creationId xmlns:a16="http://schemas.microsoft.com/office/drawing/2014/main" id="{4184E9E5-D8DB-4B07-BEC6-D1C99EABFC5E}"/>
                    </a:ext>
                  </a:extLst>
                </p14:cNvPr>
                <p14:cNvContentPartPr/>
                <p14:nvPr/>
              </p14:nvContentPartPr>
              <p14:xfrm>
                <a:off x="7098120" y="3528000"/>
                <a:ext cx="100080" cy="202680"/>
              </p14:xfrm>
            </p:contentPart>
          </mc:Choice>
          <mc:Fallback xmlns="">
            <p:pic>
              <p:nvPicPr>
                <p:cNvPr id="189" name="Ink 188">
                  <a:extLst>
                    <a:ext uri="{FF2B5EF4-FFF2-40B4-BE49-F238E27FC236}">
                      <a16:creationId xmlns:a16="http://schemas.microsoft.com/office/drawing/2014/main" id="{4184E9E5-D8DB-4B07-BEC6-D1C99EABFC5E}"/>
                    </a:ext>
                  </a:extLst>
                </p:cNvPr>
                <p:cNvPicPr/>
                <p:nvPr/>
              </p:nvPicPr>
              <p:blipFill>
                <a:blip r:embed="rId187"/>
                <a:stretch>
                  <a:fillRect/>
                </a:stretch>
              </p:blipFill>
              <p:spPr>
                <a:xfrm>
                  <a:off x="7093800" y="3523680"/>
                  <a:ext cx="10872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90" name="Ink 189">
                  <a:extLst>
                    <a:ext uri="{FF2B5EF4-FFF2-40B4-BE49-F238E27FC236}">
                      <a16:creationId xmlns:a16="http://schemas.microsoft.com/office/drawing/2014/main" id="{3A6BB006-3EF9-4687-92C2-1D709268B5B5}"/>
                    </a:ext>
                  </a:extLst>
                </p14:cNvPr>
                <p14:cNvContentPartPr/>
                <p14:nvPr/>
              </p14:nvContentPartPr>
              <p14:xfrm>
                <a:off x="7236720" y="3616920"/>
                <a:ext cx="20880" cy="84240"/>
              </p14:xfrm>
            </p:contentPart>
          </mc:Choice>
          <mc:Fallback xmlns="">
            <p:pic>
              <p:nvPicPr>
                <p:cNvPr id="190" name="Ink 189">
                  <a:extLst>
                    <a:ext uri="{FF2B5EF4-FFF2-40B4-BE49-F238E27FC236}">
                      <a16:creationId xmlns:a16="http://schemas.microsoft.com/office/drawing/2014/main" id="{3A6BB006-3EF9-4687-92C2-1D709268B5B5}"/>
                    </a:ext>
                  </a:extLst>
                </p:cNvPr>
                <p:cNvPicPr/>
                <p:nvPr/>
              </p:nvPicPr>
              <p:blipFill>
                <a:blip r:embed="rId189"/>
                <a:stretch>
                  <a:fillRect/>
                </a:stretch>
              </p:blipFill>
              <p:spPr>
                <a:xfrm>
                  <a:off x="7232400" y="3612600"/>
                  <a:ext cx="2952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91" name="Ink 190">
                  <a:extLst>
                    <a:ext uri="{FF2B5EF4-FFF2-40B4-BE49-F238E27FC236}">
                      <a16:creationId xmlns:a16="http://schemas.microsoft.com/office/drawing/2014/main" id="{BCCF0AF3-4158-4772-89CB-9DDC2B7F2B10}"/>
                    </a:ext>
                  </a:extLst>
                </p14:cNvPr>
                <p14:cNvContentPartPr/>
                <p14:nvPr/>
              </p14:nvContentPartPr>
              <p14:xfrm>
                <a:off x="7261200" y="3545280"/>
                <a:ext cx="62640" cy="174600"/>
              </p14:xfrm>
            </p:contentPart>
          </mc:Choice>
          <mc:Fallback xmlns="">
            <p:pic>
              <p:nvPicPr>
                <p:cNvPr id="191" name="Ink 190">
                  <a:extLst>
                    <a:ext uri="{FF2B5EF4-FFF2-40B4-BE49-F238E27FC236}">
                      <a16:creationId xmlns:a16="http://schemas.microsoft.com/office/drawing/2014/main" id="{BCCF0AF3-4158-4772-89CB-9DDC2B7F2B10}"/>
                    </a:ext>
                  </a:extLst>
                </p:cNvPr>
                <p:cNvPicPr/>
                <p:nvPr/>
              </p:nvPicPr>
              <p:blipFill>
                <a:blip r:embed="rId191"/>
                <a:stretch>
                  <a:fillRect/>
                </a:stretch>
              </p:blipFill>
              <p:spPr>
                <a:xfrm>
                  <a:off x="7256880" y="3540960"/>
                  <a:ext cx="7128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92" name="Ink 191">
                  <a:extLst>
                    <a:ext uri="{FF2B5EF4-FFF2-40B4-BE49-F238E27FC236}">
                      <a16:creationId xmlns:a16="http://schemas.microsoft.com/office/drawing/2014/main" id="{DEEBFEF3-0FC2-4BAB-88F8-7F564035547A}"/>
                    </a:ext>
                  </a:extLst>
                </p14:cNvPr>
                <p14:cNvContentPartPr/>
                <p14:nvPr/>
              </p14:nvContentPartPr>
              <p14:xfrm>
                <a:off x="7340040" y="3497760"/>
                <a:ext cx="101520" cy="229320"/>
              </p14:xfrm>
            </p:contentPart>
          </mc:Choice>
          <mc:Fallback xmlns="">
            <p:pic>
              <p:nvPicPr>
                <p:cNvPr id="192" name="Ink 191">
                  <a:extLst>
                    <a:ext uri="{FF2B5EF4-FFF2-40B4-BE49-F238E27FC236}">
                      <a16:creationId xmlns:a16="http://schemas.microsoft.com/office/drawing/2014/main" id="{DEEBFEF3-0FC2-4BAB-88F8-7F564035547A}"/>
                    </a:ext>
                  </a:extLst>
                </p:cNvPr>
                <p:cNvPicPr/>
                <p:nvPr/>
              </p:nvPicPr>
              <p:blipFill>
                <a:blip r:embed="rId193"/>
                <a:stretch>
                  <a:fillRect/>
                </a:stretch>
              </p:blipFill>
              <p:spPr>
                <a:xfrm>
                  <a:off x="7335720" y="3493440"/>
                  <a:ext cx="11016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93" name="Ink 192">
                  <a:extLst>
                    <a:ext uri="{FF2B5EF4-FFF2-40B4-BE49-F238E27FC236}">
                      <a16:creationId xmlns:a16="http://schemas.microsoft.com/office/drawing/2014/main" id="{A6022847-97C1-48CF-823E-18C4C96C53D5}"/>
                    </a:ext>
                  </a:extLst>
                </p14:cNvPr>
                <p14:cNvContentPartPr/>
                <p14:nvPr/>
              </p14:nvContentPartPr>
              <p14:xfrm>
                <a:off x="7455960" y="3541680"/>
                <a:ext cx="10080" cy="23760"/>
              </p14:xfrm>
            </p:contentPart>
          </mc:Choice>
          <mc:Fallback xmlns="">
            <p:pic>
              <p:nvPicPr>
                <p:cNvPr id="193" name="Ink 192">
                  <a:extLst>
                    <a:ext uri="{FF2B5EF4-FFF2-40B4-BE49-F238E27FC236}">
                      <a16:creationId xmlns:a16="http://schemas.microsoft.com/office/drawing/2014/main" id="{A6022847-97C1-48CF-823E-18C4C96C53D5}"/>
                    </a:ext>
                  </a:extLst>
                </p:cNvPr>
                <p:cNvPicPr/>
                <p:nvPr/>
              </p:nvPicPr>
              <p:blipFill>
                <a:blip r:embed="rId195"/>
                <a:stretch>
                  <a:fillRect/>
                </a:stretch>
              </p:blipFill>
              <p:spPr>
                <a:xfrm>
                  <a:off x="7451640" y="3537360"/>
                  <a:ext cx="1872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94" name="Ink 193">
                  <a:extLst>
                    <a:ext uri="{FF2B5EF4-FFF2-40B4-BE49-F238E27FC236}">
                      <a16:creationId xmlns:a16="http://schemas.microsoft.com/office/drawing/2014/main" id="{695BDA5D-DA2F-4390-B5AC-BD8D367A7CA3}"/>
                    </a:ext>
                  </a:extLst>
                </p14:cNvPr>
                <p14:cNvContentPartPr/>
                <p14:nvPr/>
              </p14:nvContentPartPr>
              <p14:xfrm>
                <a:off x="7485840" y="3600720"/>
                <a:ext cx="92520" cy="115200"/>
              </p14:xfrm>
            </p:contentPart>
          </mc:Choice>
          <mc:Fallback xmlns="">
            <p:pic>
              <p:nvPicPr>
                <p:cNvPr id="194" name="Ink 193">
                  <a:extLst>
                    <a:ext uri="{FF2B5EF4-FFF2-40B4-BE49-F238E27FC236}">
                      <a16:creationId xmlns:a16="http://schemas.microsoft.com/office/drawing/2014/main" id="{695BDA5D-DA2F-4390-B5AC-BD8D367A7CA3}"/>
                    </a:ext>
                  </a:extLst>
                </p:cNvPr>
                <p:cNvPicPr/>
                <p:nvPr/>
              </p:nvPicPr>
              <p:blipFill>
                <a:blip r:embed="rId197"/>
                <a:stretch>
                  <a:fillRect/>
                </a:stretch>
              </p:blipFill>
              <p:spPr>
                <a:xfrm>
                  <a:off x="7481520" y="3596400"/>
                  <a:ext cx="10116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95" name="Ink 194">
                  <a:extLst>
                    <a:ext uri="{FF2B5EF4-FFF2-40B4-BE49-F238E27FC236}">
                      <a16:creationId xmlns:a16="http://schemas.microsoft.com/office/drawing/2014/main" id="{9A2B20FB-4A2D-4963-84F8-63D1CD5996E3}"/>
                    </a:ext>
                  </a:extLst>
                </p14:cNvPr>
                <p14:cNvContentPartPr/>
                <p14:nvPr/>
              </p14:nvContentPartPr>
              <p14:xfrm>
                <a:off x="7593840" y="3589920"/>
                <a:ext cx="85680" cy="120600"/>
              </p14:xfrm>
            </p:contentPart>
          </mc:Choice>
          <mc:Fallback xmlns="">
            <p:pic>
              <p:nvPicPr>
                <p:cNvPr id="195" name="Ink 194">
                  <a:extLst>
                    <a:ext uri="{FF2B5EF4-FFF2-40B4-BE49-F238E27FC236}">
                      <a16:creationId xmlns:a16="http://schemas.microsoft.com/office/drawing/2014/main" id="{9A2B20FB-4A2D-4963-84F8-63D1CD5996E3}"/>
                    </a:ext>
                  </a:extLst>
                </p:cNvPr>
                <p:cNvPicPr/>
                <p:nvPr/>
              </p:nvPicPr>
              <p:blipFill>
                <a:blip r:embed="rId199"/>
                <a:stretch>
                  <a:fillRect/>
                </a:stretch>
              </p:blipFill>
              <p:spPr>
                <a:xfrm>
                  <a:off x="7589520" y="3585600"/>
                  <a:ext cx="943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96" name="Ink 195">
                  <a:extLst>
                    <a:ext uri="{FF2B5EF4-FFF2-40B4-BE49-F238E27FC236}">
                      <a16:creationId xmlns:a16="http://schemas.microsoft.com/office/drawing/2014/main" id="{2E9FB717-505E-41FA-8C73-E034E14BBAE2}"/>
                    </a:ext>
                  </a:extLst>
                </p14:cNvPr>
                <p14:cNvContentPartPr/>
                <p14:nvPr/>
              </p14:nvContentPartPr>
              <p14:xfrm>
                <a:off x="7713360" y="3590640"/>
                <a:ext cx="74520" cy="107640"/>
              </p14:xfrm>
            </p:contentPart>
          </mc:Choice>
          <mc:Fallback xmlns="">
            <p:pic>
              <p:nvPicPr>
                <p:cNvPr id="196" name="Ink 195">
                  <a:extLst>
                    <a:ext uri="{FF2B5EF4-FFF2-40B4-BE49-F238E27FC236}">
                      <a16:creationId xmlns:a16="http://schemas.microsoft.com/office/drawing/2014/main" id="{2E9FB717-505E-41FA-8C73-E034E14BBAE2}"/>
                    </a:ext>
                  </a:extLst>
                </p:cNvPr>
                <p:cNvPicPr/>
                <p:nvPr/>
              </p:nvPicPr>
              <p:blipFill>
                <a:blip r:embed="rId201"/>
                <a:stretch>
                  <a:fillRect/>
                </a:stretch>
              </p:blipFill>
              <p:spPr>
                <a:xfrm>
                  <a:off x="7709040" y="3586320"/>
                  <a:ext cx="83160" cy="116280"/>
                </a:xfrm>
                <a:prstGeom prst="rect">
                  <a:avLst/>
                </a:prstGeom>
              </p:spPr>
            </p:pic>
          </mc:Fallback>
        </mc:AlternateContent>
      </p:grpSp>
      <p:grpSp>
        <p:nvGrpSpPr>
          <p:cNvPr id="212" name="Group 211">
            <a:extLst>
              <a:ext uri="{FF2B5EF4-FFF2-40B4-BE49-F238E27FC236}">
                <a16:creationId xmlns:a16="http://schemas.microsoft.com/office/drawing/2014/main" id="{8C9D6932-D188-4E72-B45B-BF9724BDC753}"/>
              </a:ext>
            </a:extLst>
          </p:cNvPr>
          <p:cNvGrpSpPr/>
          <p:nvPr/>
        </p:nvGrpSpPr>
        <p:grpSpPr>
          <a:xfrm>
            <a:off x="8371129" y="2968328"/>
            <a:ext cx="603000" cy="230040"/>
            <a:chOff x="8371129" y="2968328"/>
            <a:chExt cx="603000" cy="230040"/>
          </a:xfrm>
        </p:grpSpPr>
        <mc:AlternateContent xmlns:mc="http://schemas.openxmlformats.org/markup-compatibility/2006" xmlns:p14="http://schemas.microsoft.com/office/powerpoint/2010/main">
          <mc:Choice Requires="p14">
            <p:contentPart p14:bwMode="auto" r:id="rId202">
              <p14:nvContentPartPr>
                <p14:cNvPr id="201" name="Ink 200">
                  <a:extLst>
                    <a:ext uri="{FF2B5EF4-FFF2-40B4-BE49-F238E27FC236}">
                      <a16:creationId xmlns:a16="http://schemas.microsoft.com/office/drawing/2014/main" id="{AD5D1CB4-6064-4A52-B872-615F1F820C56}"/>
                    </a:ext>
                  </a:extLst>
                </p14:cNvPr>
                <p14:cNvContentPartPr/>
                <p14:nvPr/>
              </p14:nvContentPartPr>
              <p14:xfrm>
                <a:off x="8371129" y="3055448"/>
                <a:ext cx="35640" cy="142920"/>
              </p14:xfrm>
            </p:contentPart>
          </mc:Choice>
          <mc:Fallback xmlns="">
            <p:pic>
              <p:nvPicPr>
                <p:cNvPr id="201" name="Ink 200">
                  <a:extLst>
                    <a:ext uri="{FF2B5EF4-FFF2-40B4-BE49-F238E27FC236}">
                      <a16:creationId xmlns:a16="http://schemas.microsoft.com/office/drawing/2014/main" id="{AD5D1CB4-6064-4A52-B872-615F1F820C56}"/>
                    </a:ext>
                  </a:extLst>
                </p:cNvPr>
                <p:cNvPicPr/>
                <p:nvPr/>
              </p:nvPicPr>
              <p:blipFill>
                <a:blip r:embed="rId203"/>
                <a:stretch>
                  <a:fillRect/>
                </a:stretch>
              </p:blipFill>
              <p:spPr>
                <a:xfrm>
                  <a:off x="8366809" y="3051128"/>
                  <a:ext cx="442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202" name="Ink 201">
                  <a:extLst>
                    <a:ext uri="{FF2B5EF4-FFF2-40B4-BE49-F238E27FC236}">
                      <a16:creationId xmlns:a16="http://schemas.microsoft.com/office/drawing/2014/main" id="{A12E0141-7CCE-44D2-BA3D-94848A715590}"/>
                    </a:ext>
                  </a:extLst>
                </p14:cNvPr>
                <p14:cNvContentPartPr/>
                <p14:nvPr/>
              </p14:nvContentPartPr>
              <p14:xfrm>
                <a:off x="8428009" y="3039248"/>
                <a:ext cx="108720" cy="91440"/>
              </p14:xfrm>
            </p:contentPart>
          </mc:Choice>
          <mc:Fallback xmlns="">
            <p:pic>
              <p:nvPicPr>
                <p:cNvPr id="202" name="Ink 201">
                  <a:extLst>
                    <a:ext uri="{FF2B5EF4-FFF2-40B4-BE49-F238E27FC236}">
                      <a16:creationId xmlns:a16="http://schemas.microsoft.com/office/drawing/2014/main" id="{A12E0141-7CCE-44D2-BA3D-94848A715590}"/>
                    </a:ext>
                  </a:extLst>
                </p:cNvPr>
                <p:cNvPicPr/>
                <p:nvPr/>
              </p:nvPicPr>
              <p:blipFill>
                <a:blip r:embed="rId205"/>
                <a:stretch>
                  <a:fillRect/>
                </a:stretch>
              </p:blipFill>
              <p:spPr>
                <a:xfrm>
                  <a:off x="8423689" y="3034928"/>
                  <a:ext cx="1173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203" name="Ink 202">
                  <a:extLst>
                    <a:ext uri="{FF2B5EF4-FFF2-40B4-BE49-F238E27FC236}">
                      <a16:creationId xmlns:a16="http://schemas.microsoft.com/office/drawing/2014/main" id="{DCFADCEF-FDE6-4F43-BF96-07D837B6A4D0}"/>
                    </a:ext>
                  </a:extLst>
                </p14:cNvPr>
                <p14:cNvContentPartPr/>
                <p14:nvPr/>
              </p14:nvContentPartPr>
              <p14:xfrm>
                <a:off x="8520529" y="2977688"/>
                <a:ext cx="104760" cy="144360"/>
              </p14:xfrm>
            </p:contentPart>
          </mc:Choice>
          <mc:Fallback xmlns="">
            <p:pic>
              <p:nvPicPr>
                <p:cNvPr id="203" name="Ink 202">
                  <a:extLst>
                    <a:ext uri="{FF2B5EF4-FFF2-40B4-BE49-F238E27FC236}">
                      <a16:creationId xmlns:a16="http://schemas.microsoft.com/office/drawing/2014/main" id="{DCFADCEF-FDE6-4F43-BF96-07D837B6A4D0}"/>
                    </a:ext>
                  </a:extLst>
                </p:cNvPr>
                <p:cNvPicPr/>
                <p:nvPr/>
              </p:nvPicPr>
              <p:blipFill>
                <a:blip r:embed="rId207"/>
                <a:stretch>
                  <a:fillRect/>
                </a:stretch>
              </p:blipFill>
              <p:spPr>
                <a:xfrm>
                  <a:off x="8516209" y="2973368"/>
                  <a:ext cx="11340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204" name="Ink 203">
                  <a:extLst>
                    <a:ext uri="{FF2B5EF4-FFF2-40B4-BE49-F238E27FC236}">
                      <a16:creationId xmlns:a16="http://schemas.microsoft.com/office/drawing/2014/main" id="{9697BC4E-85D5-497C-BA60-2ED5F53709A1}"/>
                    </a:ext>
                  </a:extLst>
                </p14:cNvPr>
                <p14:cNvContentPartPr/>
                <p14:nvPr/>
              </p14:nvContentPartPr>
              <p14:xfrm>
                <a:off x="8630329" y="3013688"/>
                <a:ext cx="5400" cy="19440"/>
              </p14:xfrm>
            </p:contentPart>
          </mc:Choice>
          <mc:Fallback xmlns="">
            <p:pic>
              <p:nvPicPr>
                <p:cNvPr id="204" name="Ink 203">
                  <a:extLst>
                    <a:ext uri="{FF2B5EF4-FFF2-40B4-BE49-F238E27FC236}">
                      <a16:creationId xmlns:a16="http://schemas.microsoft.com/office/drawing/2014/main" id="{9697BC4E-85D5-497C-BA60-2ED5F53709A1}"/>
                    </a:ext>
                  </a:extLst>
                </p:cNvPr>
                <p:cNvPicPr/>
                <p:nvPr/>
              </p:nvPicPr>
              <p:blipFill>
                <a:blip r:embed="rId209"/>
                <a:stretch>
                  <a:fillRect/>
                </a:stretch>
              </p:blipFill>
              <p:spPr>
                <a:xfrm>
                  <a:off x="8626009" y="3009368"/>
                  <a:ext cx="140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205" name="Ink 204">
                  <a:extLst>
                    <a:ext uri="{FF2B5EF4-FFF2-40B4-BE49-F238E27FC236}">
                      <a16:creationId xmlns:a16="http://schemas.microsoft.com/office/drawing/2014/main" id="{60AC714A-C15E-4E61-A81F-0314C5542027}"/>
                    </a:ext>
                  </a:extLst>
                </p14:cNvPr>
                <p14:cNvContentPartPr/>
                <p14:nvPr/>
              </p14:nvContentPartPr>
              <p14:xfrm>
                <a:off x="8642209" y="3070928"/>
                <a:ext cx="45000" cy="45720"/>
              </p14:xfrm>
            </p:contentPart>
          </mc:Choice>
          <mc:Fallback xmlns="">
            <p:pic>
              <p:nvPicPr>
                <p:cNvPr id="205" name="Ink 204">
                  <a:extLst>
                    <a:ext uri="{FF2B5EF4-FFF2-40B4-BE49-F238E27FC236}">
                      <a16:creationId xmlns:a16="http://schemas.microsoft.com/office/drawing/2014/main" id="{60AC714A-C15E-4E61-A81F-0314C5542027}"/>
                    </a:ext>
                  </a:extLst>
                </p:cNvPr>
                <p:cNvPicPr/>
                <p:nvPr/>
              </p:nvPicPr>
              <p:blipFill>
                <a:blip r:embed="rId211"/>
                <a:stretch>
                  <a:fillRect/>
                </a:stretch>
              </p:blipFill>
              <p:spPr>
                <a:xfrm>
                  <a:off x="8637889" y="3066608"/>
                  <a:ext cx="536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206" name="Ink 205">
                  <a:extLst>
                    <a:ext uri="{FF2B5EF4-FFF2-40B4-BE49-F238E27FC236}">
                      <a16:creationId xmlns:a16="http://schemas.microsoft.com/office/drawing/2014/main" id="{EA158B5C-2685-4A08-88EE-22D430404350}"/>
                    </a:ext>
                  </a:extLst>
                </p14:cNvPr>
                <p14:cNvContentPartPr/>
                <p14:nvPr/>
              </p14:nvContentPartPr>
              <p14:xfrm>
                <a:off x="8719249" y="2968328"/>
                <a:ext cx="63000" cy="151920"/>
              </p14:xfrm>
            </p:contentPart>
          </mc:Choice>
          <mc:Fallback xmlns="">
            <p:pic>
              <p:nvPicPr>
                <p:cNvPr id="206" name="Ink 205">
                  <a:extLst>
                    <a:ext uri="{FF2B5EF4-FFF2-40B4-BE49-F238E27FC236}">
                      <a16:creationId xmlns:a16="http://schemas.microsoft.com/office/drawing/2014/main" id="{EA158B5C-2685-4A08-88EE-22D430404350}"/>
                    </a:ext>
                  </a:extLst>
                </p:cNvPr>
                <p:cNvPicPr/>
                <p:nvPr/>
              </p:nvPicPr>
              <p:blipFill>
                <a:blip r:embed="rId213"/>
                <a:stretch>
                  <a:fillRect/>
                </a:stretch>
              </p:blipFill>
              <p:spPr>
                <a:xfrm>
                  <a:off x="8714929" y="2964008"/>
                  <a:ext cx="7164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207" name="Ink 206">
                  <a:extLst>
                    <a:ext uri="{FF2B5EF4-FFF2-40B4-BE49-F238E27FC236}">
                      <a16:creationId xmlns:a16="http://schemas.microsoft.com/office/drawing/2014/main" id="{CD3C7A7C-6FB6-4CAF-91BA-1661CA3EC05E}"/>
                    </a:ext>
                  </a:extLst>
                </p14:cNvPr>
                <p14:cNvContentPartPr/>
                <p14:nvPr/>
              </p14:nvContentPartPr>
              <p14:xfrm>
                <a:off x="8794849" y="3024848"/>
                <a:ext cx="3240" cy="25920"/>
              </p14:xfrm>
            </p:contentPart>
          </mc:Choice>
          <mc:Fallback xmlns="">
            <p:pic>
              <p:nvPicPr>
                <p:cNvPr id="207" name="Ink 206">
                  <a:extLst>
                    <a:ext uri="{FF2B5EF4-FFF2-40B4-BE49-F238E27FC236}">
                      <a16:creationId xmlns:a16="http://schemas.microsoft.com/office/drawing/2014/main" id="{CD3C7A7C-6FB6-4CAF-91BA-1661CA3EC05E}"/>
                    </a:ext>
                  </a:extLst>
                </p:cNvPr>
                <p:cNvPicPr/>
                <p:nvPr/>
              </p:nvPicPr>
              <p:blipFill>
                <a:blip r:embed="rId215"/>
                <a:stretch>
                  <a:fillRect/>
                </a:stretch>
              </p:blipFill>
              <p:spPr>
                <a:xfrm>
                  <a:off x="8790529" y="3020528"/>
                  <a:ext cx="1188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208" name="Ink 207">
                  <a:extLst>
                    <a:ext uri="{FF2B5EF4-FFF2-40B4-BE49-F238E27FC236}">
                      <a16:creationId xmlns:a16="http://schemas.microsoft.com/office/drawing/2014/main" id="{F66EC1D9-A401-40A8-BF52-2503FCCC7D1E}"/>
                    </a:ext>
                  </a:extLst>
                </p14:cNvPr>
                <p14:cNvContentPartPr/>
                <p14:nvPr/>
              </p14:nvContentPartPr>
              <p14:xfrm>
                <a:off x="8798449" y="3047888"/>
                <a:ext cx="59400" cy="91800"/>
              </p14:xfrm>
            </p:contentPart>
          </mc:Choice>
          <mc:Fallback xmlns="">
            <p:pic>
              <p:nvPicPr>
                <p:cNvPr id="208" name="Ink 207">
                  <a:extLst>
                    <a:ext uri="{FF2B5EF4-FFF2-40B4-BE49-F238E27FC236}">
                      <a16:creationId xmlns:a16="http://schemas.microsoft.com/office/drawing/2014/main" id="{F66EC1D9-A401-40A8-BF52-2503FCCC7D1E}"/>
                    </a:ext>
                  </a:extLst>
                </p:cNvPr>
                <p:cNvPicPr/>
                <p:nvPr/>
              </p:nvPicPr>
              <p:blipFill>
                <a:blip r:embed="rId217"/>
                <a:stretch>
                  <a:fillRect/>
                </a:stretch>
              </p:blipFill>
              <p:spPr>
                <a:xfrm>
                  <a:off x="8794129" y="3043568"/>
                  <a:ext cx="6804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209" name="Ink 208">
                  <a:extLst>
                    <a:ext uri="{FF2B5EF4-FFF2-40B4-BE49-F238E27FC236}">
                      <a16:creationId xmlns:a16="http://schemas.microsoft.com/office/drawing/2014/main" id="{FE311D32-1B1F-4462-911B-27D8AB3F8FAC}"/>
                    </a:ext>
                  </a:extLst>
                </p14:cNvPr>
                <p14:cNvContentPartPr/>
                <p14:nvPr/>
              </p14:nvContentPartPr>
              <p14:xfrm>
                <a:off x="8856769" y="3057248"/>
                <a:ext cx="65880" cy="56160"/>
              </p14:xfrm>
            </p:contentPart>
          </mc:Choice>
          <mc:Fallback xmlns="">
            <p:pic>
              <p:nvPicPr>
                <p:cNvPr id="209" name="Ink 208">
                  <a:extLst>
                    <a:ext uri="{FF2B5EF4-FFF2-40B4-BE49-F238E27FC236}">
                      <a16:creationId xmlns:a16="http://schemas.microsoft.com/office/drawing/2014/main" id="{FE311D32-1B1F-4462-911B-27D8AB3F8FAC}"/>
                    </a:ext>
                  </a:extLst>
                </p:cNvPr>
                <p:cNvPicPr/>
                <p:nvPr/>
              </p:nvPicPr>
              <p:blipFill>
                <a:blip r:embed="rId219"/>
                <a:stretch>
                  <a:fillRect/>
                </a:stretch>
              </p:blipFill>
              <p:spPr>
                <a:xfrm>
                  <a:off x="8852449" y="3052928"/>
                  <a:ext cx="7452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211" name="Ink 210">
                  <a:extLst>
                    <a:ext uri="{FF2B5EF4-FFF2-40B4-BE49-F238E27FC236}">
                      <a16:creationId xmlns:a16="http://schemas.microsoft.com/office/drawing/2014/main" id="{B8F905FB-A710-4CCF-9A6B-460DD454870B}"/>
                    </a:ext>
                  </a:extLst>
                </p14:cNvPr>
                <p14:cNvContentPartPr/>
                <p14:nvPr/>
              </p14:nvContentPartPr>
              <p14:xfrm>
                <a:off x="8930569" y="3072728"/>
                <a:ext cx="43560" cy="64080"/>
              </p14:xfrm>
            </p:contentPart>
          </mc:Choice>
          <mc:Fallback xmlns="">
            <p:pic>
              <p:nvPicPr>
                <p:cNvPr id="211" name="Ink 210">
                  <a:extLst>
                    <a:ext uri="{FF2B5EF4-FFF2-40B4-BE49-F238E27FC236}">
                      <a16:creationId xmlns:a16="http://schemas.microsoft.com/office/drawing/2014/main" id="{B8F905FB-A710-4CCF-9A6B-460DD454870B}"/>
                    </a:ext>
                  </a:extLst>
                </p:cNvPr>
                <p:cNvPicPr/>
                <p:nvPr/>
              </p:nvPicPr>
              <p:blipFill>
                <a:blip r:embed="rId221"/>
                <a:stretch>
                  <a:fillRect/>
                </a:stretch>
              </p:blipFill>
              <p:spPr>
                <a:xfrm>
                  <a:off x="8926249" y="3068408"/>
                  <a:ext cx="52200" cy="72720"/>
                </a:xfrm>
                <a:prstGeom prst="rect">
                  <a:avLst/>
                </a:prstGeom>
              </p:spPr>
            </p:pic>
          </mc:Fallback>
        </mc:AlternateContent>
      </p:grpSp>
      <p:grpSp>
        <p:nvGrpSpPr>
          <p:cNvPr id="226" name="Group 225">
            <a:extLst>
              <a:ext uri="{FF2B5EF4-FFF2-40B4-BE49-F238E27FC236}">
                <a16:creationId xmlns:a16="http://schemas.microsoft.com/office/drawing/2014/main" id="{D6F245DB-F363-4D91-8E2A-83B5DE5AB821}"/>
              </a:ext>
            </a:extLst>
          </p:cNvPr>
          <p:cNvGrpSpPr/>
          <p:nvPr/>
        </p:nvGrpSpPr>
        <p:grpSpPr>
          <a:xfrm>
            <a:off x="5586394" y="3441023"/>
            <a:ext cx="480240" cy="385560"/>
            <a:chOff x="5586394" y="3441023"/>
            <a:chExt cx="480240" cy="385560"/>
          </a:xfrm>
        </p:grpSpPr>
        <mc:AlternateContent xmlns:mc="http://schemas.openxmlformats.org/markup-compatibility/2006" xmlns:p14="http://schemas.microsoft.com/office/powerpoint/2010/main">
          <mc:Choice Requires="p14">
            <p:contentPart p14:bwMode="auto" r:id="rId222">
              <p14:nvContentPartPr>
                <p14:cNvPr id="215" name="Ink 214">
                  <a:extLst>
                    <a:ext uri="{FF2B5EF4-FFF2-40B4-BE49-F238E27FC236}">
                      <a16:creationId xmlns:a16="http://schemas.microsoft.com/office/drawing/2014/main" id="{21D421B4-DDDD-4488-AA1B-E9228F5B8CEF}"/>
                    </a:ext>
                  </a:extLst>
                </p14:cNvPr>
                <p14:cNvContentPartPr/>
                <p14:nvPr/>
              </p14:nvContentPartPr>
              <p14:xfrm>
                <a:off x="5688634" y="3536063"/>
                <a:ext cx="58320" cy="94320"/>
              </p14:xfrm>
            </p:contentPart>
          </mc:Choice>
          <mc:Fallback xmlns="">
            <p:pic>
              <p:nvPicPr>
                <p:cNvPr id="215" name="Ink 214">
                  <a:extLst>
                    <a:ext uri="{FF2B5EF4-FFF2-40B4-BE49-F238E27FC236}">
                      <a16:creationId xmlns:a16="http://schemas.microsoft.com/office/drawing/2014/main" id="{21D421B4-DDDD-4488-AA1B-E9228F5B8CEF}"/>
                    </a:ext>
                  </a:extLst>
                </p:cNvPr>
                <p:cNvPicPr/>
                <p:nvPr/>
              </p:nvPicPr>
              <p:blipFill>
                <a:blip r:embed="rId225"/>
                <a:stretch>
                  <a:fillRect/>
                </a:stretch>
              </p:blipFill>
              <p:spPr>
                <a:xfrm>
                  <a:off x="5684314" y="3531743"/>
                  <a:ext cx="669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216" name="Ink 215">
                  <a:extLst>
                    <a:ext uri="{FF2B5EF4-FFF2-40B4-BE49-F238E27FC236}">
                      <a16:creationId xmlns:a16="http://schemas.microsoft.com/office/drawing/2014/main" id="{59C8D638-5C68-4D2D-8844-3A26332911EB}"/>
                    </a:ext>
                  </a:extLst>
                </p14:cNvPr>
                <p14:cNvContentPartPr/>
                <p14:nvPr/>
              </p14:nvContentPartPr>
              <p14:xfrm>
                <a:off x="5746594" y="3522383"/>
                <a:ext cx="82080" cy="75960"/>
              </p14:xfrm>
            </p:contentPart>
          </mc:Choice>
          <mc:Fallback xmlns="">
            <p:pic>
              <p:nvPicPr>
                <p:cNvPr id="216" name="Ink 215">
                  <a:extLst>
                    <a:ext uri="{FF2B5EF4-FFF2-40B4-BE49-F238E27FC236}">
                      <a16:creationId xmlns:a16="http://schemas.microsoft.com/office/drawing/2014/main" id="{59C8D638-5C68-4D2D-8844-3A26332911EB}"/>
                    </a:ext>
                  </a:extLst>
                </p:cNvPr>
                <p:cNvPicPr/>
                <p:nvPr/>
              </p:nvPicPr>
              <p:blipFill>
                <a:blip r:embed="rId227"/>
                <a:stretch>
                  <a:fillRect/>
                </a:stretch>
              </p:blipFill>
              <p:spPr>
                <a:xfrm>
                  <a:off x="5742274" y="3518063"/>
                  <a:ext cx="9072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217" name="Ink 216">
                  <a:extLst>
                    <a:ext uri="{FF2B5EF4-FFF2-40B4-BE49-F238E27FC236}">
                      <a16:creationId xmlns:a16="http://schemas.microsoft.com/office/drawing/2014/main" id="{FE98AE4C-4476-4034-8519-35FB621A1340}"/>
                    </a:ext>
                  </a:extLst>
                </p14:cNvPr>
                <p14:cNvContentPartPr/>
                <p14:nvPr/>
              </p14:nvContentPartPr>
              <p14:xfrm>
                <a:off x="5835874" y="3543263"/>
                <a:ext cx="25560" cy="44280"/>
              </p14:xfrm>
            </p:contentPart>
          </mc:Choice>
          <mc:Fallback xmlns="">
            <p:pic>
              <p:nvPicPr>
                <p:cNvPr id="217" name="Ink 216">
                  <a:extLst>
                    <a:ext uri="{FF2B5EF4-FFF2-40B4-BE49-F238E27FC236}">
                      <a16:creationId xmlns:a16="http://schemas.microsoft.com/office/drawing/2014/main" id="{FE98AE4C-4476-4034-8519-35FB621A1340}"/>
                    </a:ext>
                  </a:extLst>
                </p:cNvPr>
                <p:cNvPicPr/>
                <p:nvPr/>
              </p:nvPicPr>
              <p:blipFill>
                <a:blip r:embed="rId229"/>
                <a:stretch>
                  <a:fillRect/>
                </a:stretch>
              </p:blipFill>
              <p:spPr>
                <a:xfrm>
                  <a:off x="5831554" y="3538943"/>
                  <a:ext cx="3420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18" name="Ink 217">
                  <a:extLst>
                    <a:ext uri="{FF2B5EF4-FFF2-40B4-BE49-F238E27FC236}">
                      <a16:creationId xmlns:a16="http://schemas.microsoft.com/office/drawing/2014/main" id="{056B2D2A-144C-41AF-804B-05A423DB4EE4}"/>
                    </a:ext>
                  </a:extLst>
                </p14:cNvPr>
                <p14:cNvContentPartPr/>
                <p14:nvPr/>
              </p14:nvContentPartPr>
              <p14:xfrm>
                <a:off x="5871874" y="3498263"/>
                <a:ext cx="2520" cy="1440"/>
              </p14:xfrm>
            </p:contentPart>
          </mc:Choice>
          <mc:Fallback xmlns="">
            <p:pic>
              <p:nvPicPr>
                <p:cNvPr id="218" name="Ink 217">
                  <a:extLst>
                    <a:ext uri="{FF2B5EF4-FFF2-40B4-BE49-F238E27FC236}">
                      <a16:creationId xmlns:a16="http://schemas.microsoft.com/office/drawing/2014/main" id="{056B2D2A-144C-41AF-804B-05A423DB4EE4}"/>
                    </a:ext>
                  </a:extLst>
                </p:cNvPr>
                <p:cNvPicPr/>
                <p:nvPr/>
              </p:nvPicPr>
              <p:blipFill>
                <a:blip r:embed="rId231"/>
                <a:stretch>
                  <a:fillRect/>
                </a:stretch>
              </p:blipFill>
              <p:spPr>
                <a:xfrm>
                  <a:off x="5867554" y="3493943"/>
                  <a:ext cx="11160" cy="100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19" name="Ink 218">
                  <a:extLst>
                    <a:ext uri="{FF2B5EF4-FFF2-40B4-BE49-F238E27FC236}">
                      <a16:creationId xmlns:a16="http://schemas.microsoft.com/office/drawing/2014/main" id="{AA9E83D9-15FC-4F9F-970D-213C5AC9BC3D}"/>
                    </a:ext>
                  </a:extLst>
                </p14:cNvPr>
                <p14:cNvContentPartPr/>
                <p14:nvPr/>
              </p14:nvContentPartPr>
              <p14:xfrm>
                <a:off x="5872234" y="3521663"/>
                <a:ext cx="100080" cy="89280"/>
              </p14:xfrm>
            </p:contentPart>
          </mc:Choice>
          <mc:Fallback xmlns="">
            <p:pic>
              <p:nvPicPr>
                <p:cNvPr id="219" name="Ink 218">
                  <a:extLst>
                    <a:ext uri="{FF2B5EF4-FFF2-40B4-BE49-F238E27FC236}">
                      <a16:creationId xmlns:a16="http://schemas.microsoft.com/office/drawing/2014/main" id="{AA9E83D9-15FC-4F9F-970D-213C5AC9BC3D}"/>
                    </a:ext>
                  </a:extLst>
                </p:cNvPr>
                <p:cNvPicPr/>
                <p:nvPr/>
              </p:nvPicPr>
              <p:blipFill>
                <a:blip r:embed="rId233"/>
                <a:stretch>
                  <a:fillRect/>
                </a:stretch>
              </p:blipFill>
              <p:spPr>
                <a:xfrm>
                  <a:off x="5867914" y="3517343"/>
                  <a:ext cx="10872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220" name="Ink 219">
                  <a:extLst>
                    <a:ext uri="{FF2B5EF4-FFF2-40B4-BE49-F238E27FC236}">
                      <a16:creationId xmlns:a16="http://schemas.microsoft.com/office/drawing/2014/main" id="{56E18DDE-4446-4310-A09F-CE7358423EA7}"/>
                    </a:ext>
                  </a:extLst>
                </p14:cNvPr>
                <p14:cNvContentPartPr/>
                <p14:nvPr/>
              </p14:nvContentPartPr>
              <p14:xfrm>
                <a:off x="5976634" y="3441023"/>
                <a:ext cx="90000" cy="153360"/>
              </p14:xfrm>
            </p:contentPart>
          </mc:Choice>
          <mc:Fallback xmlns="">
            <p:pic>
              <p:nvPicPr>
                <p:cNvPr id="220" name="Ink 219">
                  <a:extLst>
                    <a:ext uri="{FF2B5EF4-FFF2-40B4-BE49-F238E27FC236}">
                      <a16:creationId xmlns:a16="http://schemas.microsoft.com/office/drawing/2014/main" id="{56E18DDE-4446-4310-A09F-CE7358423EA7}"/>
                    </a:ext>
                  </a:extLst>
                </p:cNvPr>
                <p:cNvPicPr/>
                <p:nvPr/>
              </p:nvPicPr>
              <p:blipFill>
                <a:blip r:embed="rId235"/>
                <a:stretch>
                  <a:fillRect/>
                </a:stretch>
              </p:blipFill>
              <p:spPr>
                <a:xfrm>
                  <a:off x="5972314" y="3436703"/>
                  <a:ext cx="986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22" name="Ink 221">
                  <a:extLst>
                    <a:ext uri="{FF2B5EF4-FFF2-40B4-BE49-F238E27FC236}">
                      <a16:creationId xmlns:a16="http://schemas.microsoft.com/office/drawing/2014/main" id="{05464262-B20F-4184-8376-5AB58D9EC0F1}"/>
                    </a:ext>
                  </a:extLst>
                </p14:cNvPr>
                <p14:cNvContentPartPr/>
                <p14:nvPr/>
              </p14:nvContentPartPr>
              <p14:xfrm>
                <a:off x="5586394" y="3675743"/>
                <a:ext cx="56160" cy="126360"/>
              </p14:xfrm>
            </p:contentPart>
          </mc:Choice>
          <mc:Fallback xmlns="">
            <p:pic>
              <p:nvPicPr>
                <p:cNvPr id="222" name="Ink 221">
                  <a:extLst>
                    <a:ext uri="{FF2B5EF4-FFF2-40B4-BE49-F238E27FC236}">
                      <a16:creationId xmlns:a16="http://schemas.microsoft.com/office/drawing/2014/main" id="{05464262-B20F-4184-8376-5AB58D9EC0F1}"/>
                    </a:ext>
                  </a:extLst>
                </p:cNvPr>
                <p:cNvPicPr/>
                <p:nvPr/>
              </p:nvPicPr>
              <p:blipFill>
                <a:blip r:embed="rId237"/>
                <a:stretch>
                  <a:fillRect/>
                </a:stretch>
              </p:blipFill>
              <p:spPr>
                <a:xfrm>
                  <a:off x="5582074" y="3671423"/>
                  <a:ext cx="648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23" name="Ink 222">
                  <a:extLst>
                    <a:ext uri="{FF2B5EF4-FFF2-40B4-BE49-F238E27FC236}">
                      <a16:creationId xmlns:a16="http://schemas.microsoft.com/office/drawing/2014/main" id="{063CE91A-0E7A-4D94-A9BA-32490F418E9B}"/>
                    </a:ext>
                  </a:extLst>
                </p14:cNvPr>
                <p14:cNvContentPartPr/>
                <p14:nvPr/>
              </p14:nvContentPartPr>
              <p14:xfrm>
                <a:off x="5658754" y="3747743"/>
                <a:ext cx="74160" cy="63720"/>
              </p14:xfrm>
            </p:contentPart>
          </mc:Choice>
          <mc:Fallback xmlns="">
            <p:pic>
              <p:nvPicPr>
                <p:cNvPr id="223" name="Ink 222">
                  <a:extLst>
                    <a:ext uri="{FF2B5EF4-FFF2-40B4-BE49-F238E27FC236}">
                      <a16:creationId xmlns:a16="http://schemas.microsoft.com/office/drawing/2014/main" id="{063CE91A-0E7A-4D94-A9BA-32490F418E9B}"/>
                    </a:ext>
                  </a:extLst>
                </p:cNvPr>
                <p:cNvPicPr/>
                <p:nvPr/>
              </p:nvPicPr>
              <p:blipFill>
                <a:blip r:embed="rId239"/>
                <a:stretch>
                  <a:fillRect/>
                </a:stretch>
              </p:blipFill>
              <p:spPr>
                <a:xfrm>
                  <a:off x="5654434" y="3743423"/>
                  <a:ext cx="8280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224" name="Ink 223">
                  <a:extLst>
                    <a:ext uri="{FF2B5EF4-FFF2-40B4-BE49-F238E27FC236}">
                      <a16:creationId xmlns:a16="http://schemas.microsoft.com/office/drawing/2014/main" id="{E62FB838-EA3B-4236-AF68-2BCE6639FAA4}"/>
                    </a:ext>
                  </a:extLst>
                </p14:cNvPr>
                <p14:cNvContentPartPr/>
                <p14:nvPr/>
              </p14:nvContentPartPr>
              <p14:xfrm>
                <a:off x="5741194" y="3668543"/>
                <a:ext cx="43920" cy="144000"/>
              </p14:xfrm>
            </p:contentPart>
          </mc:Choice>
          <mc:Fallback xmlns="">
            <p:pic>
              <p:nvPicPr>
                <p:cNvPr id="224" name="Ink 223">
                  <a:extLst>
                    <a:ext uri="{FF2B5EF4-FFF2-40B4-BE49-F238E27FC236}">
                      <a16:creationId xmlns:a16="http://schemas.microsoft.com/office/drawing/2014/main" id="{E62FB838-EA3B-4236-AF68-2BCE6639FAA4}"/>
                    </a:ext>
                  </a:extLst>
                </p:cNvPr>
                <p:cNvPicPr/>
                <p:nvPr/>
              </p:nvPicPr>
              <p:blipFill>
                <a:blip r:embed="rId241"/>
                <a:stretch>
                  <a:fillRect/>
                </a:stretch>
              </p:blipFill>
              <p:spPr>
                <a:xfrm>
                  <a:off x="5736874" y="3664223"/>
                  <a:ext cx="5256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25" name="Ink 224">
                  <a:extLst>
                    <a:ext uri="{FF2B5EF4-FFF2-40B4-BE49-F238E27FC236}">
                      <a16:creationId xmlns:a16="http://schemas.microsoft.com/office/drawing/2014/main" id="{66EDA96F-AD5D-45ED-93C5-B375A1A10862}"/>
                    </a:ext>
                  </a:extLst>
                </p14:cNvPr>
                <p14:cNvContentPartPr/>
                <p14:nvPr/>
              </p14:nvContentPartPr>
              <p14:xfrm>
                <a:off x="5793754" y="3752063"/>
                <a:ext cx="77040" cy="74520"/>
              </p14:xfrm>
            </p:contentPart>
          </mc:Choice>
          <mc:Fallback xmlns="">
            <p:pic>
              <p:nvPicPr>
                <p:cNvPr id="225" name="Ink 224">
                  <a:extLst>
                    <a:ext uri="{FF2B5EF4-FFF2-40B4-BE49-F238E27FC236}">
                      <a16:creationId xmlns:a16="http://schemas.microsoft.com/office/drawing/2014/main" id="{66EDA96F-AD5D-45ED-93C5-B375A1A10862}"/>
                    </a:ext>
                  </a:extLst>
                </p:cNvPr>
                <p:cNvPicPr/>
                <p:nvPr/>
              </p:nvPicPr>
              <p:blipFill>
                <a:blip r:embed="rId243"/>
                <a:stretch>
                  <a:fillRect/>
                </a:stretch>
              </p:blipFill>
              <p:spPr>
                <a:xfrm>
                  <a:off x="5789434" y="3747743"/>
                  <a:ext cx="85680" cy="83160"/>
                </a:xfrm>
                <a:prstGeom prst="rect">
                  <a:avLst/>
                </a:prstGeom>
              </p:spPr>
            </p:pic>
          </mc:Fallback>
        </mc:AlternateContent>
      </p:grpSp>
      <p:grpSp>
        <p:nvGrpSpPr>
          <p:cNvPr id="237" name="Group 236">
            <a:extLst>
              <a:ext uri="{FF2B5EF4-FFF2-40B4-BE49-F238E27FC236}">
                <a16:creationId xmlns:a16="http://schemas.microsoft.com/office/drawing/2014/main" id="{9AFC494F-69B3-408F-B69D-533B91906EC4}"/>
              </a:ext>
            </a:extLst>
          </p:cNvPr>
          <p:cNvGrpSpPr/>
          <p:nvPr/>
        </p:nvGrpSpPr>
        <p:grpSpPr>
          <a:xfrm>
            <a:off x="8020268" y="2537591"/>
            <a:ext cx="861840" cy="320760"/>
            <a:chOff x="8020268" y="2537591"/>
            <a:chExt cx="861840" cy="320760"/>
          </a:xfrm>
        </p:grpSpPr>
        <mc:AlternateContent xmlns:mc="http://schemas.openxmlformats.org/markup-compatibility/2006" xmlns:p14="http://schemas.microsoft.com/office/powerpoint/2010/main">
          <mc:Choice Requires="p14">
            <p:contentPart p14:bwMode="auto" r:id="rId244">
              <p14:nvContentPartPr>
                <p14:cNvPr id="227" name="Ink 226">
                  <a:extLst>
                    <a:ext uri="{FF2B5EF4-FFF2-40B4-BE49-F238E27FC236}">
                      <a16:creationId xmlns:a16="http://schemas.microsoft.com/office/drawing/2014/main" id="{E320DD4C-5785-4CEF-883F-C61453F2D18F}"/>
                    </a:ext>
                  </a:extLst>
                </p14:cNvPr>
                <p14:cNvContentPartPr/>
                <p14:nvPr/>
              </p14:nvContentPartPr>
              <p14:xfrm>
                <a:off x="8020268" y="2543711"/>
                <a:ext cx="123840" cy="223200"/>
              </p14:xfrm>
            </p:contentPart>
          </mc:Choice>
          <mc:Fallback xmlns="">
            <p:pic>
              <p:nvPicPr>
                <p:cNvPr id="227" name="Ink 226">
                  <a:extLst>
                    <a:ext uri="{FF2B5EF4-FFF2-40B4-BE49-F238E27FC236}">
                      <a16:creationId xmlns:a16="http://schemas.microsoft.com/office/drawing/2014/main" id="{E320DD4C-5785-4CEF-883F-C61453F2D18F}"/>
                    </a:ext>
                  </a:extLst>
                </p:cNvPr>
                <p:cNvPicPr/>
                <p:nvPr/>
              </p:nvPicPr>
              <p:blipFill>
                <a:blip r:embed="rId245"/>
                <a:stretch>
                  <a:fillRect/>
                </a:stretch>
              </p:blipFill>
              <p:spPr>
                <a:xfrm>
                  <a:off x="8015948" y="2539391"/>
                  <a:ext cx="13248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28" name="Ink 227">
                  <a:extLst>
                    <a:ext uri="{FF2B5EF4-FFF2-40B4-BE49-F238E27FC236}">
                      <a16:creationId xmlns:a16="http://schemas.microsoft.com/office/drawing/2014/main" id="{42D2EABE-8D26-4335-8903-C4AFFB992D3F}"/>
                    </a:ext>
                  </a:extLst>
                </p14:cNvPr>
                <p14:cNvContentPartPr/>
                <p14:nvPr/>
              </p14:nvContentPartPr>
              <p14:xfrm>
                <a:off x="8127188" y="2664671"/>
                <a:ext cx="72360" cy="85320"/>
              </p14:xfrm>
            </p:contentPart>
          </mc:Choice>
          <mc:Fallback xmlns="">
            <p:pic>
              <p:nvPicPr>
                <p:cNvPr id="228" name="Ink 227">
                  <a:extLst>
                    <a:ext uri="{FF2B5EF4-FFF2-40B4-BE49-F238E27FC236}">
                      <a16:creationId xmlns:a16="http://schemas.microsoft.com/office/drawing/2014/main" id="{42D2EABE-8D26-4335-8903-C4AFFB992D3F}"/>
                    </a:ext>
                  </a:extLst>
                </p:cNvPr>
                <p:cNvPicPr/>
                <p:nvPr/>
              </p:nvPicPr>
              <p:blipFill>
                <a:blip r:embed="rId247"/>
                <a:stretch>
                  <a:fillRect/>
                </a:stretch>
              </p:blipFill>
              <p:spPr>
                <a:xfrm>
                  <a:off x="8122868" y="2660351"/>
                  <a:ext cx="810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29" name="Ink 228">
                  <a:extLst>
                    <a:ext uri="{FF2B5EF4-FFF2-40B4-BE49-F238E27FC236}">
                      <a16:creationId xmlns:a16="http://schemas.microsoft.com/office/drawing/2014/main" id="{FDED5FD4-9823-4711-88EA-BE4AD0DEB323}"/>
                    </a:ext>
                  </a:extLst>
                </p14:cNvPr>
                <p14:cNvContentPartPr/>
                <p14:nvPr/>
              </p14:nvContentPartPr>
              <p14:xfrm>
                <a:off x="8192348" y="2572871"/>
                <a:ext cx="56160" cy="201960"/>
              </p14:xfrm>
            </p:contentPart>
          </mc:Choice>
          <mc:Fallback xmlns="">
            <p:pic>
              <p:nvPicPr>
                <p:cNvPr id="229" name="Ink 228">
                  <a:extLst>
                    <a:ext uri="{FF2B5EF4-FFF2-40B4-BE49-F238E27FC236}">
                      <a16:creationId xmlns:a16="http://schemas.microsoft.com/office/drawing/2014/main" id="{FDED5FD4-9823-4711-88EA-BE4AD0DEB323}"/>
                    </a:ext>
                  </a:extLst>
                </p:cNvPr>
                <p:cNvPicPr/>
                <p:nvPr/>
              </p:nvPicPr>
              <p:blipFill>
                <a:blip r:embed="rId249"/>
                <a:stretch>
                  <a:fillRect/>
                </a:stretch>
              </p:blipFill>
              <p:spPr>
                <a:xfrm>
                  <a:off x="8188028" y="2568551"/>
                  <a:ext cx="6480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30" name="Ink 229">
                  <a:extLst>
                    <a:ext uri="{FF2B5EF4-FFF2-40B4-BE49-F238E27FC236}">
                      <a16:creationId xmlns:a16="http://schemas.microsoft.com/office/drawing/2014/main" id="{B7245A61-7416-43C5-BC48-54DA60AF96AE}"/>
                    </a:ext>
                  </a:extLst>
                </p14:cNvPr>
                <p14:cNvContentPartPr/>
                <p14:nvPr/>
              </p14:nvContentPartPr>
              <p14:xfrm>
                <a:off x="8250308" y="2662511"/>
                <a:ext cx="60120" cy="84960"/>
              </p14:xfrm>
            </p:contentPart>
          </mc:Choice>
          <mc:Fallback xmlns="">
            <p:pic>
              <p:nvPicPr>
                <p:cNvPr id="230" name="Ink 229">
                  <a:extLst>
                    <a:ext uri="{FF2B5EF4-FFF2-40B4-BE49-F238E27FC236}">
                      <a16:creationId xmlns:a16="http://schemas.microsoft.com/office/drawing/2014/main" id="{B7245A61-7416-43C5-BC48-54DA60AF96AE}"/>
                    </a:ext>
                  </a:extLst>
                </p:cNvPr>
                <p:cNvPicPr/>
                <p:nvPr/>
              </p:nvPicPr>
              <p:blipFill>
                <a:blip r:embed="rId251"/>
                <a:stretch>
                  <a:fillRect/>
                </a:stretch>
              </p:blipFill>
              <p:spPr>
                <a:xfrm>
                  <a:off x="8245988" y="2658191"/>
                  <a:ext cx="687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32" name="Ink 231">
                  <a:extLst>
                    <a:ext uri="{FF2B5EF4-FFF2-40B4-BE49-F238E27FC236}">
                      <a16:creationId xmlns:a16="http://schemas.microsoft.com/office/drawing/2014/main" id="{99C30399-5AC8-42F8-93ED-F85B436D0474}"/>
                    </a:ext>
                  </a:extLst>
                </p14:cNvPr>
                <p14:cNvContentPartPr/>
                <p14:nvPr/>
              </p14:nvContentPartPr>
              <p14:xfrm>
                <a:off x="8479268" y="2650271"/>
                <a:ext cx="78480" cy="208080"/>
              </p14:xfrm>
            </p:contentPart>
          </mc:Choice>
          <mc:Fallback xmlns="">
            <p:pic>
              <p:nvPicPr>
                <p:cNvPr id="232" name="Ink 231">
                  <a:extLst>
                    <a:ext uri="{FF2B5EF4-FFF2-40B4-BE49-F238E27FC236}">
                      <a16:creationId xmlns:a16="http://schemas.microsoft.com/office/drawing/2014/main" id="{99C30399-5AC8-42F8-93ED-F85B436D0474}"/>
                    </a:ext>
                  </a:extLst>
                </p:cNvPr>
                <p:cNvPicPr/>
                <p:nvPr/>
              </p:nvPicPr>
              <p:blipFill>
                <a:blip r:embed="rId253"/>
                <a:stretch>
                  <a:fillRect/>
                </a:stretch>
              </p:blipFill>
              <p:spPr>
                <a:xfrm>
                  <a:off x="8474948" y="2645951"/>
                  <a:ext cx="871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33" name="Ink 232">
                  <a:extLst>
                    <a:ext uri="{FF2B5EF4-FFF2-40B4-BE49-F238E27FC236}">
                      <a16:creationId xmlns:a16="http://schemas.microsoft.com/office/drawing/2014/main" id="{86BC2DF0-20B5-4833-8187-3644D30410D2}"/>
                    </a:ext>
                  </a:extLst>
                </p14:cNvPr>
                <p14:cNvContentPartPr/>
                <p14:nvPr/>
              </p14:nvContentPartPr>
              <p14:xfrm>
                <a:off x="8586548" y="2555231"/>
                <a:ext cx="41400" cy="185400"/>
              </p14:xfrm>
            </p:contentPart>
          </mc:Choice>
          <mc:Fallback xmlns="">
            <p:pic>
              <p:nvPicPr>
                <p:cNvPr id="233" name="Ink 232">
                  <a:extLst>
                    <a:ext uri="{FF2B5EF4-FFF2-40B4-BE49-F238E27FC236}">
                      <a16:creationId xmlns:a16="http://schemas.microsoft.com/office/drawing/2014/main" id="{86BC2DF0-20B5-4833-8187-3644D30410D2}"/>
                    </a:ext>
                  </a:extLst>
                </p:cNvPr>
                <p:cNvPicPr/>
                <p:nvPr/>
              </p:nvPicPr>
              <p:blipFill>
                <a:blip r:embed="rId255"/>
                <a:stretch>
                  <a:fillRect/>
                </a:stretch>
              </p:blipFill>
              <p:spPr>
                <a:xfrm>
                  <a:off x="8582228" y="2550911"/>
                  <a:ext cx="5004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34" name="Ink 233">
                  <a:extLst>
                    <a:ext uri="{FF2B5EF4-FFF2-40B4-BE49-F238E27FC236}">
                      <a16:creationId xmlns:a16="http://schemas.microsoft.com/office/drawing/2014/main" id="{B8CDC857-1622-4FA7-AC62-F2374E6E4462}"/>
                    </a:ext>
                  </a:extLst>
                </p14:cNvPr>
                <p14:cNvContentPartPr/>
                <p14:nvPr/>
              </p14:nvContentPartPr>
              <p14:xfrm>
                <a:off x="8638028" y="2654231"/>
                <a:ext cx="69480" cy="75960"/>
              </p14:xfrm>
            </p:contentPart>
          </mc:Choice>
          <mc:Fallback xmlns="">
            <p:pic>
              <p:nvPicPr>
                <p:cNvPr id="234" name="Ink 233">
                  <a:extLst>
                    <a:ext uri="{FF2B5EF4-FFF2-40B4-BE49-F238E27FC236}">
                      <a16:creationId xmlns:a16="http://schemas.microsoft.com/office/drawing/2014/main" id="{B8CDC857-1622-4FA7-AC62-F2374E6E4462}"/>
                    </a:ext>
                  </a:extLst>
                </p:cNvPr>
                <p:cNvPicPr/>
                <p:nvPr/>
              </p:nvPicPr>
              <p:blipFill>
                <a:blip r:embed="rId257"/>
                <a:stretch>
                  <a:fillRect/>
                </a:stretch>
              </p:blipFill>
              <p:spPr>
                <a:xfrm>
                  <a:off x="8633708" y="2649911"/>
                  <a:ext cx="7812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35" name="Ink 234">
                  <a:extLst>
                    <a:ext uri="{FF2B5EF4-FFF2-40B4-BE49-F238E27FC236}">
                      <a16:creationId xmlns:a16="http://schemas.microsoft.com/office/drawing/2014/main" id="{E8DAC002-00AC-4FF2-BBA3-CF7CCA7702AB}"/>
                    </a:ext>
                  </a:extLst>
                </p14:cNvPr>
                <p14:cNvContentPartPr/>
                <p14:nvPr/>
              </p14:nvContentPartPr>
              <p14:xfrm>
                <a:off x="8747108" y="2537591"/>
                <a:ext cx="58680" cy="205560"/>
              </p14:xfrm>
            </p:contentPart>
          </mc:Choice>
          <mc:Fallback xmlns="">
            <p:pic>
              <p:nvPicPr>
                <p:cNvPr id="235" name="Ink 234">
                  <a:extLst>
                    <a:ext uri="{FF2B5EF4-FFF2-40B4-BE49-F238E27FC236}">
                      <a16:creationId xmlns:a16="http://schemas.microsoft.com/office/drawing/2014/main" id="{E8DAC002-00AC-4FF2-BBA3-CF7CCA7702AB}"/>
                    </a:ext>
                  </a:extLst>
                </p:cNvPr>
                <p:cNvPicPr/>
                <p:nvPr/>
              </p:nvPicPr>
              <p:blipFill>
                <a:blip r:embed="rId259"/>
                <a:stretch>
                  <a:fillRect/>
                </a:stretch>
              </p:blipFill>
              <p:spPr>
                <a:xfrm>
                  <a:off x="8742788" y="2533271"/>
                  <a:ext cx="6732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36" name="Ink 235">
                  <a:extLst>
                    <a:ext uri="{FF2B5EF4-FFF2-40B4-BE49-F238E27FC236}">
                      <a16:creationId xmlns:a16="http://schemas.microsoft.com/office/drawing/2014/main" id="{6AB43C90-1A20-4C91-B8DE-BE0F174759D1}"/>
                    </a:ext>
                  </a:extLst>
                </p14:cNvPr>
                <p14:cNvContentPartPr/>
                <p14:nvPr/>
              </p14:nvContentPartPr>
              <p14:xfrm>
                <a:off x="8808308" y="2618951"/>
                <a:ext cx="73800" cy="118080"/>
              </p14:xfrm>
            </p:contentPart>
          </mc:Choice>
          <mc:Fallback xmlns="">
            <p:pic>
              <p:nvPicPr>
                <p:cNvPr id="236" name="Ink 235">
                  <a:extLst>
                    <a:ext uri="{FF2B5EF4-FFF2-40B4-BE49-F238E27FC236}">
                      <a16:creationId xmlns:a16="http://schemas.microsoft.com/office/drawing/2014/main" id="{6AB43C90-1A20-4C91-B8DE-BE0F174759D1}"/>
                    </a:ext>
                  </a:extLst>
                </p:cNvPr>
                <p:cNvPicPr/>
                <p:nvPr/>
              </p:nvPicPr>
              <p:blipFill>
                <a:blip r:embed="rId261"/>
                <a:stretch>
                  <a:fillRect/>
                </a:stretch>
              </p:blipFill>
              <p:spPr>
                <a:xfrm>
                  <a:off x="8803988" y="2614631"/>
                  <a:ext cx="82440" cy="126720"/>
                </a:xfrm>
                <a:prstGeom prst="rect">
                  <a:avLst/>
                </a:prstGeom>
              </p:spPr>
            </p:pic>
          </mc:Fallback>
        </mc:AlternateContent>
      </p:grpSp>
      <p:grpSp>
        <p:nvGrpSpPr>
          <p:cNvPr id="9" name="Group 8">
            <a:extLst>
              <a:ext uri="{FF2B5EF4-FFF2-40B4-BE49-F238E27FC236}">
                <a16:creationId xmlns:a16="http://schemas.microsoft.com/office/drawing/2014/main" id="{3D1D81AA-3F82-4906-A996-F9D6F4CFC947}"/>
              </a:ext>
            </a:extLst>
          </p:cNvPr>
          <p:cNvGrpSpPr/>
          <p:nvPr/>
        </p:nvGrpSpPr>
        <p:grpSpPr>
          <a:xfrm>
            <a:off x="2963306" y="2512515"/>
            <a:ext cx="166680" cy="69840"/>
            <a:chOff x="2963306" y="2512515"/>
            <a:chExt cx="166680" cy="69840"/>
          </a:xfrm>
        </p:grpSpPr>
        <mc:AlternateContent xmlns:mc="http://schemas.openxmlformats.org/markup-compatibility/2006" xmlns:p14="http://schemas.microsoft.com/office/powerpoint/2010/main">
          <mc:Choice Requires="p14">
            <p:contentPart p14:bwMode="auto" r:id="rId262">
              <p14:nvContentPartPr>
                <p14:cNvPr id="3" name="Ink 2">
                  <a:extLst>
                    <a:ext uri="{FF2B5EF4-FFF2-40B4-BE49-F238E27FC236}">
                      <a16:creationId xmlns:a16="http://schemas.microsoft.com/office/drawing/2014/main" id="{3459B4B6-2CEA-48B8-BFB0-F7DC88554318}"/>
                    </a:ext>
                  </a:extLst>
                </p14:cNvPr>
                <p14:cNvContentPartPr/>
                <p14:nvPr/>
              </p14:nvContentPartPr>
              <p14:xfrm>
                <a:off x="2963306" y="2515395"/>
                <a:ext cx="58320" cy="66960"/>
              </p14:xfrm>
            </p:contentPart>
          </mc:Choice>
          <mc:Fallback xmlns="">
            <p:pic>
              <p:nvPicPr>
                <p:cNvPr id="3" name="Ink 2">
                  <a:extLst>
                    <a:ext uri="{FF2B5EF4-FFF2-40B4-BE49-F238E27FC236}">
                      <a16:creationId xmlns:a16="http://schemas.microsoft.com/office/drawing/2014/main" id="{3459B4B6-2CEA-48B8-BFB0-F7DC88554318}"/>
                    </a:ext>
                  </a:extLst>
                </p:cNvPr>
                <p:cNvPicPr/>
                <p:nvPr/>
              </p:nvPicPr>
              <p:blipFill>
                <a:blip r:embed="rId263"/>
                <a:stretch>
                  <a:fillRect/>
                </a:stretch>
              </p:blipFill>
              <p:spPr>
                <a:xfrm>
                  <a:off x="2958986" y="2511075"/>
                  <a:ext cx="6696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7" name="Ink 6">
                  <a:extLst>
                    <a:ext uri="{FF2B5EF4-FFF2-40B4-BE49-F238E27FC236}">
                      <a16:creationId xmlns:a16="http://schemas.microsoft.com/office/drawing/2014/main" id="{AEA34AC0-83E1-423C-BF2F-A8AB73E802EF}"/>
                    </a:ext>
                  </a:extLst>
                </p14:cNvPr>
                <p14:cNvContentPartPr/>
                <p14:nvPr/>
              </p14:nvContentPartPr>
              <p14:xfrm>
                <a:off x="3064826" y="2512515"/>
                <a:ext cx="65160" cy="63360"/>
              </p14:xfrm>
            </p:contentPart>
          </mc:Choice>
          <mc:Fallback xmlns="">
            <p:pic>
              <p:nvPicPr>
                <p:cNvPr id="7" name="Ink 6">
                  <a:extLst>
                    <a:ext uri="{FF2B5EF4-FFF2-40B4-BE49-F238E27FC236}">
                      <a16:creationId xmlns:a16="http://schemas.microsoft.com/office/drawing/2014/main" id="{AEA34AC0-83E1-423C-BF2F-A8AB73E802EF}"/>
                    </a:ext>
                  </a:extLst>
                </p:cNvPr>
                <p:cNvPicPr/>
                <p:nvPr/>
              </p:nvPicPr>
              <p:blipFill>
                <a:blip r:embed="rId265"/>
                <a:stretch>
                  <a:fillRect/>
                </a:stretch>
              </p:blipFill>
              <p:spPr>
                <a:xfrm>
                  <a:off x="3060506" y="2508195"/>
                  <a:ext cx="73800" cy="72000"/>
                </a:xfrm>
                <a:prstGeom prst="rect">
                  <a:avLst/>
                </a:prstGeom>
              </p:spPr>
            </p:pic>
          </mc:Fallback>
        </mc:AlternateContent>
      </p:grpSp>
      <p:grpSp>
        <p:nvGrpSpPr>
          <p:cNvPr id="20" name="Group 19">
            <a:extLst>
              <a:ext uri="{FF2B5EF4-FFF2-40B4-BE49-F238E27FC236}">
                <a16:creationId xmlns:a16="http://schemas.microsoft.com/office/drawing/2014/main" id="{DE57D4F5-D693-4841-AB81-C41B754F4B70}"/>
              </a:ext>
            </a:extLst>
          </p:cNvPr>
          <p:cNvGrpSpPr/>
          <p:nvPr/>
        </p:nvGrpSpPr>
        <p:grpSpPr>
          <a:xfrm>
            <a:off x="5467170" y="3536475"/>
            <a:ext cx="170640" cy="97560"/>
            <a:chOff x="5467170" y="3536475"/>
            <a:chExt cx="170640" cy="97560"/>
          </a:xfrm>
        </p:grpSpPr>
        <mc:AlternateContent xmlns:mc="http://schemas.openxmlformats.org/markup-compatibility/2006" xmlns:p14="http://schemas.microsoft.com/office/powerpoint/2010/main">
          <mc:Choice Requires="p14">
            <p:contentPart p14:bwMode="auto" r:id="rId266">
              <p14:nvContentPartPr>
                <p14:cNvPr id="15" name="Ink 14">
                  <a:extLst>
                    <a:ext uri="{FF2B5EF4-FFF2-40B4-BE49-F238E27FC236}">
                      <a16:creationId xmlns:a16="http://schemas.microsoft.com/office/drawing/2014/main" id="{C6FE0EEF-E7A1-42BD-8B33-F9743D5E7B66}"/>
                    </a:ext>
                  </a:extLst>
                </p14:cNvPr>
                <p14:cNvContentPartPr/>
                <p14:nvPr/>
              </p14:nvContentPartPr>
              <p14:xfrm>
                <a:off x="5467170" y="3545835"/>
                <a:ext cx="59760" cy="85680"/>
              </p14:xfrm>
            </p:contentPart>
          </mc:Choice>
          <mc:Fallback xmlns="">
            <p:pic>
              <p:nvPicPr>
                <p:cNvPr id="15" name="Ink 14">
                  <a:extLst>
                    <a:ext uri="{FF2B5EF4-FFF2-40B4-BE49-F238E27FC236}">
                      <a16:creationId xmlns:a16="http://schemas.microsoft.com/office/drawing/2014/main" id="{C6FE0EEF-E7A1-42BD-8B33-F9743D5E7B66}"/>
                    </a:ext>
                  </a:extLst>
                </p:cNvPr>
                <p:cNvPicPr/>
                <p:nvPr/>
              </p:nvPicPr>
              <p:blipFill>
                <a:blip r:embed="rId267"/>
                <a:stretch>
                  <a:fillRect/>
                </a:stretch>
              </p:blipFill>
              <p:spPr>
                <a:xfrm>
                  <a:off x="5462850" y="3541515"/>
                  <a:ext cx="6840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8" name="Ink 17">
                  <a:extLst>
                    <a:ext uri="{FF2B5EF4-FFF2-40B4-BE49-F238E27FC236}">
                      <a16:creationId xmlns:a16="http://schemas.microsoft.com/office/drawing/2014/main" id="{2575CE8F-5BA7-4D1B-9992-D2BC375DECA0}"/>
                    </a:ext>
                  </a:extLst>
                </p14:cNvPr>
                <p14:cNvContentPartPr/>
                <p14:nvPr/>
              </p14:nvContentPartPr>
              <p14:xfrm>
                <a:off x="5583810" y="3536475"/>
                <a:ext cx="54000" cy="97560"/>
              </p14:xfrm>
            </p:contentPart>
          </mc:Choice>
          <mc:Fallback xmlns="">
            <p:pic>
              <p:nvPicPr>
                <p:cNvPr id="18" name="Ink 17">
                  <a:extLst>
                    <a:ext uri="{FF2B5EF4-FFF2-40B4-BE49-F238E27FC236}">
                      <a16:creationId xmlns:a16="http://schemas.microsoft.com/office/drawing/2014/main" id="{2575CE8F-5BA7-4D1B-9992-D2BC375DECA0}"/>
                    </a:ext>
                  </a:extLst>
                </p:cNvPr>
                <p:cNvPicPr/>
                <p:nvPr/>
              </p:nvPicPr>
              <p:blipFill>
                <a:blip r:embed="rId269"/>
                <a:stretch>
                  <a:fillRect/>
                </a:stretch>
              </p:blipFill>
              <p:spPr>
                <a:xfrm>
                  <a:off x="5579490" y="3532155"/>
                  <a:ext cx="62640" cy="106200"/>
                </a:xfrm>
                <a:prstGeom prst="rect">
                  <a:avLst/>
                </a:prstGeom>
              </p:spPr>
            </p:pic>
          </mc:Fallback>
        </mc:AlternateContent>
      </p:grpSp>
    </p:spTree>
    <p:extLst>
      <p:ext uri="{BB962C8B-B14F-4D97-AF65-F5344CB8AC3E}">
        <p14:creationId xmlns:p14="http://schemas.microsoft.com/office/powerpoint/2010/main" val="1652110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44E40540-B424-4659-89FC-FFD87B77787B}"/>
              </a:ext>
            </a:extLst>
          </p:cNvPr>
          <p:cNvSpPr>
            <a:spLocks noGrp="1"/>
          </p:cNvSpPr>
          <p:nvPr>
            <p:ph type="title"/>
          </p:nvPr>
        </p:nvSpPr>
        <p:spPr/>
        <p:txBody>
          <a:bodyPr/>
          <a:lstStyle/>
          <a:p>
            <a:r>
              <a:rPr lang="en-US" dirty="0"/>
              <a:t>Analysis of input data</a:t>
            </a:r>
            <a:endParaRPr lang="de-CH" dirty="0"/>
          </a:p>
        </p:txBody>
      </p:sp>
      <p:sp>
        <p:nvSpPr>
          <p:cNvPr id="4" name="Date Placeholder 3">
            <a:extLst>
              <a:ext uri="{FF2B5EF4-FFF2-40B4-BE49-F238E27FC236}">
                <a16:creationId xmlns:a16="http://schemas.microsoft.com/office/drawing/2014/main" id="{1BDCD173-EDD5-4811-A209-9C71887787FD}"/>
              </a:ext>
            </a:extLst>
          </p:cNvPr>
          <p:cNvSpPr>
            <a:spLocks noGrp="1"/>
          </p:cNvSpPr>
          <p:nvPr>
            <p:ph type="dt" sz="half" idx="10"/>
          </p:nvPr>
        </p:nvSpPr>
        <p:spPr/>
        <p:txBody>
          <a:bodyPr/>
          <a:lstStyle/>
          <a:p>
            <a:fld id="{B2945734-C4D6-4583-923B-1DFBC14E87B2}" type="datetime1">
              <a:rPr lang="de-CH" noProof="0" smtClean="0"/>
              <a:t>31.05.2021</a:t>
            </a:fld>
            <a:endParaRPr lang="de-CH" noProof="0"/>
          </a:p>
        </p:txBody>
      </p:sp>
      <p:sp>
        <p:nvSpPr>
          <p:cNvPr id="5" name="Footer Placeholder 4">
            <a:extLst>
              <a:ext uri="{FF2B5EF4-FFF2-40B4-BE49-F238E27FC236}">
                <a16:creationId xmlns:a16="http://schemas.microsoft.com/office/drawing/2014/main" id="{0102232E-D7D5-42F2-8CA9-2C29736067FC}"/>
              </a:ext>
            </a:extLst>
          </p:cNvPr>
          <p:cNvSpPr>
            <a:spLocks noGrp="1"/>
          </p:cNvSpPr>
          <p:nvPr>
            <p:ph type="ftr" sz="quarter" idx="11"/>
          </p:nvPr>
        </p:nvSpPr>
        <p:spPr/>
        <p:txBody>
          <a:bodyPr/>
          <a:lstStyle/>
          <a:p>
            <a:r>
              <a:rPr lang="de-DE"/>
              <a:t>Matthias Baumann, Aurelio Negri, Linus Vogel, Gilles Waeber</a:t>
            </a:r>
            <a:endParaRPr lang="de-CH" dirty="0"/>
          </a:p>
        </p:txBody>
      </p:sp>
      <p:sp>
        <p:nvSpPr>
          <p:cNvPr id="6" name="Slide Number Placeholder 5">
            <a:extLst>
              <a:ext uri="{FF2B5EF4-FFF2-40B4-BE49-F238E27FC236}">
                <a16:creationId xmlns:a16="http://schemas.microsoft.com/office/drawing/2014/main" id="{4826BB34-1DB0-4B40-9978-AEA822CDE35D}"/>
              </a:ext>
            </a:extLst>
          </p:cNvPr>
          <p:cNvSpPr>
            <a:spLocks noGrp="1"/>
          </p:cNvSpPr>
          <p:nvPr>
            <p:ph type="sldNum" sz="quarter" idx="12"/>
          </p:nvPr>
        </p:nvSpPr>
        <p:spPr/>
        <p:txBody>
          <a:bodyPr/>
          <a:lstStyle/>
          <a:p>
            <a:fld id="{5ACA52AF-F19D-405C-AD5F-7D94B96A5CC3}" type="slidenum">
              <a:rPr lang="de-CH" noProof="0" smtClean="0"/>
              <a:t>7</a:t>
            </a:fld>
            <a:endParaRPr lang="de-CH" noProof="0"/>
          </a:p>
        </p:txBody>
      </p:sp>
      <p:pic>
        <p:nvPicPr>
          <p:cNvPr id="9" name="Picture Placeholder 8" descr="Chart, line chart&#10;&#10;Description automatically generated">
            <a:extLst>
              <a:ext uri="{FF2B5EF4-FFF2-40B4-BE49-F238E27FC236}">
                <a16:creationId xmlns:a16="http://schemas.microsoft.com/office/drawing/2014/main" id="{B5889DD1-F023-469E-A8D0-DD2C18353BA5}"/>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7857" t="714" r="-17857" b="714"/>
          <a:stretch/>
        </p:blipFill>
        <p:spPr>
          <a:xfrm>
            <a:off x="-296374" y="1414800"/>
            <a:ext cx="4682373" cy="3400881"/>
          </a:xfrm>
        </p:spPr>
      </p:pic>
      <p:pic>
        <p:nvPicPr>
          <p:cNvPr id="19" name="Picture Placeholder 18" descr="Chart, scatter chart&#10;&#10;Description automatically generated">
            <a:extLst>
              <a:ext uri="{FF2B5EF4-FFF2-40B4-BE49-F238E27FC236}">
                <a16:creationId xmlns:a16="http://schemas.microsoft.com/office/drawing/2014/main" id="{FEDC92A3-C4CD-4F42-B4A8-E6EAF6EF07C7}"/>
              </a:ext>
            </a:extLst>
          </p:cNvPr>
          <p:cNvPicPr>
            <a:picLocks noGrp="1" noChangeAspect="1"/>
          </p:cNvPicPr>
          <p:nvPr>
            <p:ph type="pic" sz="quarter" idx="16"/>
          </p:nvPr>
        </p:nvPicPr>
        <p:blipFill rotWithShape="1">
          <a:blip r:embed="rId4">
            <a:extLst>
              <a:ext uri="{28A0092B-C50C-407E-A947-70E740481C1C}">
                <a14:useLocalDpi xmlns:a14="http://schemas.microsoft.com/office/drawing/2010/main" val="0"/>
              </a:ext>
            </a:extLst>
          </a:blip>
          <a:srcRect l="-17857" t="714" r="-17857" b="714"/>
          <a:stretch/>
        </p:blipFill>
        <p:spPr>
          <a:xfrm>
            <a:off x="7571700" y="1414800"/>
            <a:ext cx="4681706" cy="3400397"/>
          </a:xfrm>
        </p:spPr>
      </p:pic>
      <p:pic>
        <p:nvPicPr>
          <p:cNvPr id="23" name="Picture Placeholder 22">
            <a:extLst>
              <a:ext uri="{FF2B5EF4-FFF2-40B4-BE49-F238E27FC236}">
                <a16:creationId xmlns:a16="http://schemas.microsoft.com/office/drawing/2014/main" id="{889A0258-1A42-4C4C-A8A2-59E14CD8162C}"/>
              </a:ext>
            </a:extLst>
          </p:cNvPr>
          <p:cNvPicPr>
            <a:picLocks noGrp="1" noChangeAspect="1"/>
          </p:cNvPicPr>
          <p:nvPr>
            <p:ph type="pic" sz="quarter" idx="17"/>
          </p:nvPr>
        </p:nvPicPr>
        <p:blipFill rotWithShape="1">
          <a:blip r:embed="rId5">
            <a:extLst>
              <a:ext uri="{28A0092B-C50C-407E-A947-70E740481C1C}">
                <a14:useLocalDpi xmlns:a14="http://schemas.microsoft.com/office/drawing/2010/main" val="0"/>
              </a:ext>
            </a:extLst>
          </a:blip>
          <a:srcRect l="-17857" t="714" r="-17857" b="714"/>
          <a:stretch/>
        </p:blipFill>
        <p:spPr>
          <a:xfrm>
            <a:off x="3881345" y="1414799"/>
            <a:ext cx="4195009" cy="3400398"/>
          </a:xfrm>
        </p:spPr>
      </p:pic>
    </p:spTree>
    <p:extLst>
      <p:ext uri="{BB962C8B-B14F-4D97-AF65-F5344CB8AC3E}">
        <p14:creationId xmlns:p14="http://schemas.microsoft.com/office/powerpoint/2010/main" val="70215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05AA9-116F-4EA1-8E4D-9DC6BB0DD2BD}"/>
              </a:ext>
            </a:extLst>
          </p:cNvPr>
          <p:cNvSpPr>
            <a:spLocks noGrp="1"/>
          </p:cNvSpPr>
          <p:nvPr>
            <p:ph type="title"/>
          </p:nvPr>
        </p:nvSpPr>
        <p:spPr/>
        <p:txBody>
          <a:bodyPr/>
          <a:lstStyle/>
          <a:p>
            <a:r>
              <a:rPr lang="en-US" dirty="0"/>
              <a:t>A typical day this spring</a:t>
            </a:r>
            <a:endParaRPr lang="de-CH" dirty="0"/>
          </a:p>
        </p:txBody>
      </p:sp>
      <p:sp>
        <p:nvSpPr>
          <p:cNvPr id="3" name="Content Placeholder 2">
            <a:extLst>
              <a:ext uri="{FF2B5EF4-FFF2-40B4-BE49-F238E27FC236}">
                <a16:creationId xmlns:a16="http://schemas.microsoft.com/office/drawing/2014/main" id="{F6F394A1-BAB4-4E60-9185-72FC30B2B26A}"/>
              </a:ext>
            </a:extLst>
          </p:cNvPr>
          <p:cNvSpPr>
            <a:spLocks noGrp="1"/>
          </p:cNvSpPr>
          <p:nvPr>
            <p:ph idx="1"/>
          </p:nvPr>
        </p:nvSpPr>
        <p:spPr/>
        <p:txBody>
          <a:bodyPr/>
          <a:lstStyle/>
          <a:p>
            <a:pPr marL="0" indent="0">
              <a:buNone/>
            </a:pPr>
            <a:r>
              <a:rPr lang="en-US" dirty="0"/>
              <a:t>A hue of value differences in humidity, pm10, temperature</a:t>
            </a:r>
            <a:endParaRPr lang="de-CH" dirty="0"/>
          </a:p>
        </p:txBody>
      </p:sp>
      <p:sp>
        <p:nvSpPr>
          <p:cNvPr id="4" name="Date Placeholder 3">
            <a:extLst>
              <a:ext uri="{FF2B5EF4-FFF2-40B4-BE49-F238E27FC236}">
                <a16:creationId xmlns:a16="http://schemas.microsoft.com/office/drawing/2014/main" id="{F87E7BD3-963A-4C5F-8EDC-98D62993FDED}"/>
              </a:ext>
            </a:extLst>
          </p:cNvPr>
          <p:cNvSpPr>
            <a:spLocks noGrp="1"/>
          </p:cNvSpPr>
          <p:nvPr>
            <p:ph type="dt" sz="half" idx="10"/>
          </p:nvPr>
        </p:nvSpPr>
        <p:spPr/>
        <p:txBody>
          <a:bodyPr/>
          <a:lstStyle/>
          <a:p>
            <a:fld id="{1C31BC68-0102-4166-8864-E77B58A87C94}" type="datetime1">
              <a:rPr lang="de-CH" noProof="0" smtClean="0"/>
              <a:t>31.05.2021</a:t>
            </a:fld>
            <a:endParaRPr lang="de-CH" noProof="0"/>
          </a:p>
        </p:txBody>
      </p:sp>
      <p:sp>
        <p:nvSpPr>
          <p:cNvPr id="5" name="Footer Placeholder 4">
            <a:extLst>
              <a:ext uri="{FF2B5EF4-FFF2-40B4-BE49-F238E27FC236}">
                <a16:creationId xmlns:a16="http://schemas.microsoft.com/office/drawing/2014/main" id="{E2AC3A4E-CBD0-4D67-8117-82873FF9E28C}"/>
              </a:ext>
            </a:extLst>
          </p:cNvPr>
          <p:cNvSpPr>
            <a:spLocks noGrp="1"/>
          </p:cNvSpPr>
          <p:nvPr>
            <p:ph type="ftr" sz="quarter" idx="11"/>
          </p:nvPr>
        </p:nvSpPr>
        <p:spPr/>
        <p:txBody>
          <a:bodyPr/>
          <a:lstStyle/>
          <a:p>
            <a:r>
              <a:rPr lang="de-DE"/>
              <a:t>Matthias Baumann, Aurelio Negri, Linus Vogel, Gilles Waeber</a:t>
            </a:r>
            <a:endParaRPr lang="de-CH" dirty="0"/>
          </a:p>
        </p:txBody>
      </p:sp>
      <p:sp>
        <p:nvSpPr>
          <p:cNvPr id="6" name="Slide Number Placeholder 5">
            <a:extLst>
              <a:ext uri="{FF2B5EF4-FFF2-40B4-BE49-F238E27FC236}">
                <a16:creationId xmlns:a16="http://schemas.microsoft.com/office/drawing/2014/main" id="{FDF8F2FE-CF31-44C8-8B2A-EBD18B9D0A97}"/>
              </a:ext>
            </a:extLst>
          </p:cNvPr>
          <p:cNvSpPr>
            <a:spLocks noGrp="1"/>
          </p:cNvSpPr>
          <p:nvPr>
            <p:ph type="sldNum" sz="quarter" idx="12"/>
          </p:nvPr>
        </p:nvSpPr>
        <p:spPr/>
        <p:txBody>
          <a:bodyPr/>
          <a:lstStyle/>
          <a:p>
            <a:fld id="{5ACA52AF-F19D-405C-AD5F-7D94B96A5CC3}" type="slidenum">
              <a:rPr lang="de-CH" noProof="0" smtClean="0"/>
              <a:t>8</a:t>
            </a:fld>
            <a:endParaRPr lang="de-CH" noProof="0"/>
          </a:p>
        </p:txBody>
      </p:sp>
      <p:pic>
        <p:nvPicPr>
          <p:cNvPr id="11" name="Picture Placeholder 10" descr="Chart&#10;&#10;Description automatically generated">
            <a:extLst>
              <a:ext uri="{FF2B5EF4-FFF2-40B4-BE49-F238E27FC236}">
                <a16:creationId xmlns:a16="http://schemas.microsoft.com/office/drawing/2014/main" id="{CC9C68D9-070B-4FB0-B7EF-FE0C26CF4E6E}"/>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7857" t="714" r="-17857" b="714"/>
          <a:stretch/>
        </p:blipFill>
        <p:spPr>
          <a:xfrm>
            <a:off x="731838" y="1412875"/>
            <a:ext cx="3420000" cy="2484000"/>
          </a:xfrm>
        </p:spPr>
      </p:pic>
      <p:pic>
        <p:nvPicPr>
          <p:cNvPr id="13" name="Picture Placeholder 12" descr="Chart, line chart&#10;&#10;Description automatically generated">
            <a:extLst>
              <a:ext uri="{FF2B5EF4-FFF2-40B4-BE49-F238E27FC236}">
                <a16:creationId xmlns:a16="http://schemas.microsoft.com/office/drawing/2014/main" id="{2C4FEECB-D84E-49D0-AB08-639551228E12}"/>
              </a:ext>
            </a:extLst>
          </p:cNvPr>
          <p:cNvPicPr>
            <a:picLocks noGrp="1" noChangeAspect="1"/>
          </p:cNvPicPr>
          <p:nvPr>
            <p:ph type="pic" sz="quarter" idx="16"/>
          </p:nvPr>
        </p:nvPicPr>
        <p:blipFill rotWithShape="1">
          <a:blip r:embed="rId4">
            <a:extLst>
              <a:ext uri="{28A0092B-C50C-407E-A947-70E740481C1C}">
                <a14:useLocalDpi xmlns:a14="http://schemas.microsoft.com/office/drawing/2010/main" val="0"/>
              </a:ext>
            </a:extLst>
          </a:blip>
          <a:srcRect l="-17857" t="714" r="-17857" b="714"/>
          <a:stretch/>
        </p:blipFill>
        <p:spPr>
          <a:xfrm>
            <a:off x="8040162" y="1414800"/>
            <a:ext cx="3420000" cy="2484000"/>
          </a:xfrm>
        </p:spPr>
      </p:pic>
      <p:pic>
        <p:nvPicPr>
          <p:cNvPr id="15" name="Picture Placeholder 14" descr="Chart&#10;&#10;Description automatically generated">
            <a:extLst>
              <a:ext uri="{FF2B5EF4-FFF2-40B4-BE49-F238E27FC236}">
                <a16:creationId xmlns:a16="http://schemas.microsoft.com/office/drawing/2014/main" id="{491E5545-AE18-42E7-BF69-0DBA347E7A75}"/>
              </a:ext>
            </a:extLst>
          </p:cNvPr>
          <p:cNvPicPr>
            <a:picLocks noGrp="1" noChangeAspect="1"/>
          </p:cNvPicPr>
          <p:nvPr>
            <p:ph type="pic" sz="quarter" idx="17"/>
          </p:nvPr>
        </p:nvPicPr>
        <p:blipFill rotWithShape="1">
          <a:blip r:embed="rId5">
            <a:extLst>
              <a:ext uri="{28A0092B-C50C-407E-A947-70E740481C1C}">
                <a14:useLocalDpi xmlns:a14="http://schemas.microsoft.com/office/drawing/2010/main" val="0"/>
              </a:ext>
            </a:extLst>
          </a:blip>
          <a:srcRect l="-17857" t="714" r="-17857" b="714"/>
          <a:stretch/>
        </p:blipFill>
        <p:spPr>
          <a:xfrm>
            <a:off x="4385999" y="1414800"/>
            <a:ext cx="3420000" cy="2484000"/>
          </a:xfrm>
        </p:spPr>
      </p:pic>
    </p:spTree>
    <p:extLst>
      <p:ext uri="{BB962C8B-B14F-4D97-AF65-F5344CB8AC3E}">
        <p14:creationId xmlns:p14="http://schemas.microsoft.com/office/powerpoint/2010/main" val="1878254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FD8FB-BF3A-4C1A-8F94-6D4CFF0D01A4}"/>
              </a:ext>
            </a:extLst>
          </p:cNvPr>
          <p:cNvSpPr>
            <a:spLocks noGrp="1"/>
          </p:cNvSpPr>
          <p:nvPr>
            <p:ph type="title"/>
          </p:nvPr>
        </p:nvSpPr>
        <p:spPr/>
        <p:txBody>
          <a:bodyPr/>
          <a:lstStyle/>
          <a:p>
            <a:r>
              <a:rPr lang="en-US" dirty="0">
                <a:solidFill>
                  <a:schemeClr val="tx2"/>
                </a:solidFill>
              </a:rPr>
              <a:t>Acquisition/dashboarding the data</a:t>
            </a:r>
            <a:endParaRPr lang="de-CH" dirty="0"/>
          </a:p>
        </p:txBody>
      </p:sp>
      <p:pic>
        <p:nvPicPr>
          <p:cNvPr id="8" name="Content Placeholder 7">
            <a:extLst>
              <a:ext uri="{FF2B5EF4-FFF2-40B4-BE49-F238E27FC236}">
                <a16:creationId xmlns:a16="http://schemas.microsoft.com/office/drawing/2014/main" id="{FCF1ACBB-BEDE-4B91-AFA0-AAC8F3720682}"/>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571578" y="1468187"/>
            <a:ext cx="9048845" cy="4569325"/>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pic>
      <p:sp>
        <p:nvSpPr>
          <p:cNvPr id="4" name="Date Placeholder 3">
            <a:extLst>
              <a:ext uri="{FF2B5EF4-FFF2-40B4-BE49-F238E27FC236}">
                <a16:creationId xmlns:a16="http://schemas.microsoft.com/office/drawing/2014/main" id="{AA51EB97-CD0C-455A-A918-DEB66BA06E49}"/>
              </a:ext>
            </a:extLst>
          </p:cNvPr>
          <p:cNvSpPr>
            <a:spLocks noGrp="1"/>
          </p:cNvSpPr>
          <p:nvPr>
            <p:ph type="dt" sz="half" idx="10"/>
          </p:nvPr>
        </p:nvSpPr>
        <p:spPr/>
        <p:txBody>
          <a:bodyPr/>
          <a:lstStyle/>
          <a:p>
            <a:fld id="{24172936-D2DD-4CFD-ADE5-ABB83607E347}" type="datetime1">
              <a:rPr lang="de-CH" noProof="0" smtClean="0"/>
              <a:t>31.05.2021</a:t>
            </a:fld>
            <a:endParaRPr lang="de-CH" noProof="0"/>
          </a:p>
        </p:txBody>
      </p:sp>
      <p:sp>
        <p:nvSpPr>
          <p:cNvPr id="5" name="Footer Placeholder 4">
            <a:extLst>
              <a:ext uri="{FF2B5EF4-FFF2-40B4-BE49-F238E27FC236}">
                <a16:creationId xmlns:a16="http://schemas.microsoft.com/office/drawing/2014/main" id="{39ECCAA6-4AD0-4FC9-98C3-FC14CAA17CF5}"/>
              </a:ext>
            </a:extLst>
          </p:cNvPr>
          <p:cNvSpPr>
            <a:spLocks noGrp="1"/>
          </p:cNvSpPr>
          <p:nvPr>
            <p:ph type="ftr" sz="quarter" idx="11"/>
          </p:nvPr>
        </p:nvSpPr>
        <p:spPr/>
        <p:txBody>
          <a:bodyPr/>
          <a:lstStyle/>
          <a:p>
            <a:r>
              <a:rPr lang="de-DE"/>
              <a:t>Matthias Baumann, Aurelio Negri, Linus Vogel, Gilles Waeber</a:t>
            </a:r>
            <a:endParaRPr lang="de-CH" dirty="0"/>
          </a:p>
        </p:txBody>
      </p:sp>
      <p:sp>
        <p:nvSpPr>
          <p:cNvPr id="6" name="Slide Number Placeholder 5">
            <a:extLst>
              <a:ext uri="{FF2B5EF4-FFF2-40B4-BE49-F238E27FC236}">
                <a16:creationId xmlns:a16="http://schemas.microsoft.com/office/drawing/2014/main" id="{87BE84E1-6ED1-4AE7-825E-E0BFB786FF57}"/>
              </a:ext>
            </a:extLst>
          </p:cNvPr>
          <p:cNvSpPr>
            <a:spLocks noGrp="1"/>
          </p:cNvSpPr>
          <p:nvPr>
            <p:ph type="sldNum" sz="quarter" idx="12"/>
          </p:nvPr>
        </p:nvSpPr>
        <p:spPr/>
        <p:txBody>
          <a:bodyPr/>
          <a:lstStyle/>
          <a:p>
            <a:fld id="{5ACA52AF-F19D-405C-AD5F-7D94B96A5CC3}" type="slidenum">
              <a:rPr lang="de-CH" noProof="0" smtClean="0"/>
              <a:t>9</a:t>
            </a:fld>
            <a:endParaRPr lang="de-CH" noProof="0"/>
          </a:p>
        </p:txBody>
      </p:sp>
    </p:spTree>
    <p:extLst>
      <p:ext uri="{BB962C8B-B14F-4D97-AF65-F5344CB8AC3E}">
        <p14:creationId xmlns:p14="http://schemas.microsoft.com/office/powerpoint/2010/main" val="1969222792"/>
      </p:ext>
    </p:extLst>
  </p:cSld>
  <p:clrMapOvr>
    <a:masterClrMapping/>
  </p:clrMapOvr>
</p:sld>
</file>

<file path=ppt/theme/theme1.xml><?xml version="1.0" encoding="utf-8"?>
<a:theme xmlns:a="http://schemas.openxmlformats.org/drawingml/2006/main" name="ETH Zürich">
  <a:themeElements>
    <a:clrScheme name="ETH Zürich">
      <a:dk1>
        <a:sysClr val="windowText" lastClr="000000"/>
      </a:dk1>
      <a:lt1>
        <a:sysClr val="window" lastClr="FFFFFF"/>
      </a:lt1>
      <a:dk2>
        <a:srgbClr val="000000"/>
      </a:dk2>
      <a:lt2>
        <a:srgbClr val="FFFFFF"/>
      </a:lt2>
      <a:accent1>
        <a:srgbClr val="1269B0"/>
      </a:accent1>
      <a:accent2>
        <a:srgbClr val="91056A"/>
      </a:accent2>
      <a:accent3>
        <a:srgbClr val="007A96"/>
      </a:accent3>
      <a:accent4>
        <a:srgbClr val="485A2C"/>
      </a:accent4>
      <a:accent5>
        <a:srgbClr val="A8322D"/>
      </a:accent5>
      <a:accent6>
        <a:srgbClr val="72791C"/>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Extern">
      <a:srgbClr val="1F407A"/>
    </a:custClr>
    <a:custClr name="Intern">
      <a:srgbClr val="485A2C"/>
    </a:custClr>
    <a:custClr name="ETH 3">
      <a:srgbClr val="1269B0"/>
    </a:custClr>
    <a:custClr name="ETH 4">
      <a:srgbClr val="72791C"/>
    </a:custClr>
    <a:custClr name="ETH 5">
      <a:srgbClr val="91056A"/>
    </a:custClr>
    <a:custClr name="ETH 6">
      <a:srgbClr val="6F6F6F"/>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Präsentation1" id="{277C3170-93C4-4004-925A-762E3FF6A529}" vid="{54F253A4-C5FF-4238-8A43-148031D6EB93}"/>
    </a:ext>
  </a:extLst>
</a:theme>
</file>

<file path=ppt/theme/theme2.xml><?xml version="1.0" encoding="utf-8"?>
<a:theme xmlns:a="http://schemas.openxmlformats.org/drawingml/2006/main" name="Office">
  <a:themeElements>
    <a:clrScheme name="ETH Zürich">
      <a:dk1>
        <a:sysClr val="windowText" lastClr="000000"/>
      </a:dk1>
      <a:lt1>
        <a:sysClr val="window" lastClr="FFFFFF"/>
      </a:lt1>
      <a:dk2>
        <a:srgbClr val="000000"/>
      </a:dk2>
      <a:lt2>
        <a:srgbClr val="FFFFFF"/>
      </a:lt2>
      <a:accent1>
        <a:srgbClr val="1269B0"/>
      </a:accent1>
      <a:accent2>
        <a:srgbClr val="91056A"/>
      </a:accent2>
      <a:accent3>
        <a:srgbClr val="007A96"/>
      </a:accent3>
      <a:accent4>
        <a:srgbClr val="485A2C"/>
      </a:accent4>
      <a:accent5>
        <a:srgbClr val="A8322D"/>
      </a:accent5>
      <a:accent6>
        <a:srgbClr val="72791C"/>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Extern">
      <a:srgbClr val="1F407A"/>
    </a:custClr>
    <a:custClr name="Intern">
      <a:srgbClr val="485A2C"/>
    </a:custClr>
    <a:custClr name="ETH 3">
      <a:srgbClr val="1269B0"/>
    </a:custClr>
    <a:custClr name="ETH 4">
      <a:srgbClr val="72791C"/>
    </a:custClr>
    <a:custClr name="ETH 5">
      <a:srgbClr val="91056A"/>
    </a:custClr>
    <a:custClr name="ETH 6">
      <a:srgbClr val="6F6F6F"/>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ETH Zürich">
      <a:dk1>
        <a:sysClr val="windowText" lastClr="000000"/>
      </a:dk1>
      <a:lt1>
        <a:sysClr val="window" lastClr="FFFFFF"/>
      </a:lt1>
      <a:dk2>
        <a:srgbClr val="000000"/>
      </a:dk2>
      <a:lt2>
        <a:srgbClr val="FFFFFF"/>
      </a:lt2>
      <a:accent1>
        <a:srgbClr val="1269B0"/>
      </a:accent1>
      <a:accent2>
        <a:srgbClr val="91056A"/>
      </a:accent2>
      <a:accent3>
        <a:srgbClr val="007A96"/>
      </a:accent3>
      <a:accent4>
        <a:srgbClr val="485A2C"/>
      </a:accent4>
      <a:accent5>
        <a:srgbClr val="A8322D"/>
      </a:accent5>
      <a:accent6>
        <a:srgbClr val="72791C"/>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Presentation_DSTSES</Template>
  <TotalTime>0</TotalTime>
  <Words>1428</Words>
  <Application>Microsoft Office PowerPoint</Application>
  <PresentationFormat>Breitbild</PresentationFormat>
  <Paragraphs>221</Paragraphs>
  <Slides>22</Slides>
  <Notes>16</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22</vt:i4>
      </vt:variant>
    </vt:vector>
  </HeadingPairs>
  <TitlesOfParts>
    <vt:vector size="26" baseType="lpstr">
      <vt:lpstr>Arial</vt:lpstr>
      <vt:lpstr>Roboto</vt:lpstr>
      <vt:lpstr>Symbol</vt:lpstr>
      <vt:lpstr>ETH Zürich</vt:lpstr>
      <vt:lpstr>A data science perspective on how meteorology correlates to air pollution</vt:lpstr>
      <vt:lpstr>Introduction: A brief introduction to PM</vt:lpstr>
      <vt:lpstr>Introduction: Correlation between meteorology and PM</vt:lpstr>
      <vt:lpstr>Introduction: Correlation between meteorology and PM</vt:lpstr>
      <vt:lpstr>Data pipeline</vt:lpstr>
      <vt:lpstr>Aimed Architecture</vt:lpstr>
      <vt:lpstr>Analysis of input data</vt:lpstr>
      <vt:lpstr>A typical day this spring</vt:lpstr>
      <vt:lpstr>Acquisition/dashboarding the data</vt:lpstr>
      <vt:lpstr>Analyzing the data</vt:lpstr>
      <vt:lpstr>Preprocessing</vt:lpstr>
      <vt:lpstr>Preprocessing</vt:lpstr>
      <vt:lpstr>ARIMA model</vt:lpstr>
      <vt:lpstr>AutoARIMA model</vt:lpstr>
      <vt:lpstr>Exponential smoothing model</vt:lpstr>
      <vt:lpstr>LSTM model</vt:lpstr>
      <vt:lpstr>LSTMSeq model</vt:lpstr>
      <vt:lpstr>Comparing performance </vt:lpstr>
      <vt:lpstr>Caveats in our model</vt:lpstr>
      <vt:lpstr>Results: Analysis of our model</vt:lpstr>
      <vt:lpstr>Further examination</vt:lpstr>
      <vt:lpstr>Sources</vt:lpstr>
    </vt:vector>
  </TitlesOfParts>
  <Company>ETH Zuerich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data science perspective on how meteorology correlates to air pollution</dc:title>
  <dc:creator>Baumann  Matthias</dc:creator>
  <cp:lastModifiedBy>Linus Vogel</cp:lastModifiedBy>
  <cp:revision>131</cp:revision>
  <dcterms:created xsi:type="dcterms:W3CDTF">2021-05-25T19:09:23Z</dcterms:created>
  <dcterms:modified xsi:type="dcterms:W3CDTF">2021-05-31T13:53:43Z</dcterms:modified>
</cp:coreProperties>
</file>